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Lst>
  <p:sldSz cy="6858000" cx="12192000"/>
  <p:notesSz cx="6858000" cy="9144000"/>
  <p:embeddedFontLst>
    <p:embeddedFont>
      <p:font typeface="Century Gothic"/>
      <p:regular r:id="rId56"/>
      <p:bold r:id="rId57"/>
      <p:italic r:id="rId58"/>
      <p:boldItalic r:id="rId5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60" roundtripDataSignature="AMtx7mhHf/dl86lUN1ppz1pGGGfLVCAK7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60" Type="http://customschemas.google.com/relationships/presentationmetadata" Target="metadata"/><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slide" Target="slides/slide47.xml"/><Relationship Id="rId50" Type="http://schemas.openxmlformats.org/officeDocument/2006/relationships/slide" Target="slides/slide46.xml"/><Relationship Id="rId53" Type="http://schemas.openxmlformats.org/officeDocument/2006/relationships/slide" Target="slides/slide49.xml"/><Relationship Id="rId52" Type="http://schemas.openxmlformats.org/officeDocument/2006/relationships/slide" Target="slides/slide48.xml"/><Relationship Id="rId11" Type="http://schemas.openxmlformats.org/officeDocument/2006/relationships/slide" Target="slides/slide7.xml"/><Relationship Id="rId55" Type="http://schemas.openxmlformats.org/officeDocument/2006/relationships/slide" Target="slides/slide51.xml"/><Relationship Id="rId10" Type="http://schemas.openxmlformats.org/officeDocument/2006/relationships/slide" Target="slides/slide6.xml"/><Relationship Id="rId54" Type="http://schemas.openxmlformats.org/officeDocument/2006/relationships/slide" Target="slides/slide50.xml"/><Relationship Id="rId13" Type="http://schemas.openxmlformats.org/officeDocument/2006/relationships/slide" Target="slides/slide9.xml"/><Relationship Id="rId57" Type="http://schemas.openxmlformats.org/officeDocument/2006/relationships/font" Target="fonts/CenturyGothic-bold.fntdata"/><Relationship Id="rId12" Type="http://schemas.openxmlformats.org/officeDocument/2006/relationships/slide" Target="slides/slide8.xml"/><Relationship Id="rId56" Type="http://schemas.openxmlformats.org/officeDocument/2006/relationships/font" Target="fonts/CenturyGothic-regular.fntdata"/><Relationship Id="rId15" Type="http://schemas.openxmlformats.org/officeDocument/2006/relationships/slide" Target="slides/slide11.xml"/><Relationship Id="rId59" Type="http://schemas.openxmlformats.org/officeDocument/2006/relationships/font" Target="fonts/CenturyGothic-boldItalic.fntdata"/><Relationship Id="rId14" Type="http://schemas.openxmlformats.org/officeDocument/2006/relationships/slide" Target="slides/slide10.xml"/><Relationship Id="rId58" Type="http://schemas.openxmlformats.org/officeDocument/2006/relationships/font" Target="fonts/CenturyGothic-italic.fntdata"/><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8" name="Google Shape;268;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9" name="Google Shape;379;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6" name="Google Shape;386;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4" name="Google Shape;394;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1" name="Google Shape;401;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8" name="Google Shape;408;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p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5" name="Google Shape;415;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p1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2" name="Google Shape;422;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p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9" name="Google Shape;429;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p1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9" name="Google Shape;439;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p1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3" name="Google Shape;453;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4" name="Google Shape;274;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p2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0" name="Google Shape;460;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p2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8" name="Google Shape;468;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p2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6" name="Google Shape;476;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p2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5" name="Google Shape;485;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p2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2" name="Google Shape;492;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p2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9" name="Google Shape;499;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 name="Shape 503"/>
        <p:cNvGrpSpPr/>
        <p:nvPr/>
      </p:nvGrpSpPr>
      <p:grpSpPr>
        <a:xfrm>
          <a:off x="0" y="0"/>
          <a:ext cx="0" cy="0"/>
          <a:chOff x="0" y="0"/>
          <a:chExt cx="0" cy="0"/>
        </a:xfrm>
      </p:grpSpPr>
      <p:sp>
        <p:nvSpPr>
          <p:cNvPr id="504" name="Google Shape;504;p2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5" name="Google Shape;505;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p2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7" name="Google Shape;517;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p2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4" name="Google Shape;524;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p2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0" name="Google Shape;530;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1" name="Google Shape;291;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 name="Shape 535"/>
        <p:cNvGrpSpPr/>
        <p:nvPr/>
      </p:nvGrpSpPr>
      <p:grpSpPr>
        <a:xfrm>
          <a:off x="0" y="0"/>
          <a:ext cx="0" cy="0"/>
          <a:chOff x="0" y="0"/>
          <a:chExt cx="0" cy="0"/>
        </a:xfrm>
      </p:grpSpPr>
      <p:sp>
        <p:nvSpPr>
          <p:cNvPr id="536" name="Google Shape;536;p3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7" name="Google Shape;537;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 name="Shape 542"/>
        <p:cNvGrpSpPr/>
        <p:nvPr/>
      </p:nvGrpSpPr>
      <p:grpSpPr>
        <a:xfrm>
          <a:off x="0" y="0"/>
          <a:ext cx="0" cy="0"/>
          <a:chOff x="0" y="0"/>
          <a:chExt cx="0" cy="0"/>
        </a:xfrm>
      </p:grpSpPr>
      <p:sp>
        <p:nvSpPr>
          <p:cNvPr id="543" name="Google Shape;543;p3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4" name="Google Shape;544;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9" name="Shape 549"/>
        <p:cNvGrpSpPr/>
        <p:nvPr/>
      </p:nvGrpSpPr>
      <p:grpSpPr>
        <a:xfrm>
          <a:off x="0" y="0"/>
          <a:ext cx="0" cy="0"/>
          <a:chOff x="0" y="0"/>
          <a:chExt cx="0" cy="0"/>
        </a:xfrm>
      </p:grpSpPr>
      <p:sp>
        <p:nvSpPr>
          <p:cNvPr id="550" name="Google Shape;550;p3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1" name="Google Shape;551;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6" name="Shape 556"/>
        <p:cNvGrpSpPr/>
        <p:nvPr/>
      </p:nvGrpSpPr>
      <p:grpSpPr>
        <a:xfrm>
          <a:off x="0" y="0"/>
          <a:ext cx="0" cy="0"/>
          <a:chOff x="0" y="0"/>
          <a:chExt cx="0" cy="0"/>
        </a:xfrm>
      </p:grpSpPr>
      <p:sp>
        <p:nvSpPr>
          <p:cNvPr id="557" name="Google Shape;557;p3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8" name="Google Shape;558;p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3" name="Shape 563"/>
        <p:cNvGrpSpPr/>
        <p:nvPr/>
      </p:nvGrpSpPr>
      <p:grpSpPr>
        <a:xfrm>
          <a:off x="0" y="0"/>
          <a:ext cx="0" cy="0"/>
          <a:chOff x="0" y="0"/>
          <a:chExt cx="0" cy="0"/>
        </a:xfrm>
      </p:grpSpPr>
      <p:sp>
        <p:nvSpPr>
          <p:cNvPr id="564" name="Google Shape;564;p3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5" name="Google Shape;565;p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9" name="Shape 569"/>
        <p:cNvGrpSpPr/>
        <p:nvPr/>
      </p:nvGrpSpPr>
      <p:grpSpPr>
        <a:xfrm>
          <a:off x="0" y="0"/>
          <a:ext cx="0" cy="0"/>
          <a:chOff x="0" y="0"/>
          <a:chExt cx="0" cy="0"/>
        </a:xfrm>
      </p:grpSpPr>
      <p:sp>
        <p:nvSpPr>
          <p:cNvPr id="570" name="Google Shape;570;p3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1" name="Google Shape;571;p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5" name="Shape 575"/>
        <p:cNvGrpSpPr/>
        <p:nvPr/>
      </p:nvGrpSpPr>
      <p:grpSpPr>
        <a:xfrm>
          <a:off x="0" y="0"/>
          <a:ext cx="0" cy="0"/>
          <a:chOff x="0" y="0"/>
          <a:chExt cx="0" cy="0"/>
        </a:xfrm>
      </p:grpSpPr>
      <p:sp>
        <p:nvSpPr>
          <p:cNvPr id="576" name="Google Shape;576;p3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7" name="Google Shape;577;p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5" name="Shape 585"/>
        <p:cNvGrpSpPr/>
        <p:nvPr/>
      </p:nvGrpSpPr>
      <p:grpSpPr>
        <a:xfrm>
          <a:off x="0" y="0"/>
          <a:ext cx="0" cy="0"/>
          <a:chOff x="0" y="0"/>
          <a:chExt cx="0" cy="0"/>
        </a:xfrm>
      </p:grpSpPr>
      <p:sp>
        <p:nvSpPr>
          <p:cNvPr id="586" name="Google Shape;586;p3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7" name="Google Shape;587;p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4" name="Shape 594"/>
        <p:cNvGrpSpPr/>
        <p:nvPr/>
      </p:nvGrpSpPr>
      <p:grpSpPr>
        <a:xfrm>
          <a:off x="0" y="0"/>
          <a:ext cx="0" cy="0"/>
          <a:chOff x="0" y="0"/>
          <a:chExt cx="0" cy="0"/>
        </a:xfrm>
      </p:grpSpPr>
      <p:sp>
        <p:nvSpPr>
          <p:cNvPr id="595" name="Google Shape;595;p3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6" name="Google Shape;596;p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1" name="Shape 601"/>
        <p:cNvGrpSpPr/>
        <p:nvPr/>
      </p:nvGrpSpPr>
      <p:grpSpPr>
        <a:xfrm>
          <a:off x="0" y="0"/>
          <a:ext cx="0" cy="0"/>
          <a:chOff x="0" y="0"/>
          <a:chExt cx="0" cy="0"/>
        </a:xfrm>
      </p:grpSpPr>
      <p:sp>
        <p:nvSpPr>
          <p:cNvPr id="602" name="Google Shape;602;p3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03" name="Google Shape;603;p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9" name="Google Shape;299;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8" name="Shape 608"/>
        <p:cNvGrpSpPr/>
        <p:nvPr/>
      </p:nvGrpSpPr>
      <p:grpSpPr>
        <a:xfrm>
          <a:off x="0" y="0"/>
          <a:ext cx="0" cy="0"/>
          <a:chOff x="0" y="0"/>
          <a:chExt cx="0" cy="0"/>
        </a:xfrm>
      </p:grpSpPr>
      <p:sp>
        <p:nvSpPr>
          <p:cNvPr id="609" name="Google Shape;609;p4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10" name="Google Shape;610;p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5" name="Shape 615"/>
        <p:cNvGrpSpPr/>
        <p:nvPr/>
      </p:nvGrpSpPr>
      <p:grpSpPr>
        <a:xfrm>
          <a:off x="0" y="0"/>
          <a:ext cx="0" cy="0"/>
          <a:chOff x="0" y="0"/>
          <a:chExt cx="0" cy="0"/>
        </a:xfrm>
      </p:grpSpPr>
      <p:sp>
        <p:nvSpPr>
          <p:cNvPr id="616" name="Google Shape;616;p4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17" name="Google Shape;617;p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2" name="Shape 622"/>
        <p:cNvGrpSpPr/>
        <p:nvPr/>
      </p:nvGrpSpPr>
      <p:grpSpPr>
        <a:xfrm>
          <a:off x="0" y="0"/>
          <a:ext cx="0" cy="0"/>
          <a:chOff x="0" y="0"/>
          <a:chExt cx="0" cy="0"/>
        </a:xfrm>
      </p:grpSpPr>
      <p:sp>
        <p:nvSpPr>
          <p:cNvPr id="623" name="Google Shape;623;p4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24" name="Google Shape;624;p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9" name="Shape 629"/>
        <p:cNvGrpSpPr/>
        <p:nvPr/>
      </p:nvGrpSpPr>
      <p:grpSpPr>
        <a:xfrm>
          <a:off x="0" y="0"/>
          <a:ext cx="0" cy="0"/>
          <a:chOff x="0" y="0"/>
          <a:chExt cx="0" cy="0"/>
        </a:xfrm>
      </p:grpSpPr>
      <p:sp>
        <p:nvSpPr>
          <p:cNvPr id="630" name="Google Shape;630;p4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31" name="Google Shape;631;p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6" name="Shape 636"/>
        <p:cNvGrpSpPr/>
        <p:nvPr/>
      </p:nvGrpSpPr>
      <p:grpSpPr>
        <a:xfrm>
          <a:off x="0" y="0"/>
          <a:ext cx="0" cy="0"/>
          <a:chOff x="0" y="0"/>
          <a:chExt cx="0" cy="0"/>
        </a:xfrm>
      </p:grpSpPr>
      <p:sp>
        <p:nvSpPr>
          <p:cNvPr id="637" name="Google Shape;637;p4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38" name="Google Shape;638;p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3" name="Shape 643"/>
        <p:cNvGrpSpPr/>
        <p:nvPr/>
      </p:nvGrpSpPr>
      <p:grpSpPr>
        <a:xfrm>
          <a:off x="0" y="0"/>
          <a:ext cx="0" cy="0"/>
          <a:chOff x="0" y="0"/>
          <a:chExt cx="0" cy="0"/>
        </a:xfrm>
      </p:grpSpPr>
      <p:sp>
        <p:nvSpPr>
          <p:cNvPr id="644" name="Google Shape;644;p4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45" name="Google Shape;645;p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0" name="Shape 650"/>
        <p:cNvGrpSpPr/>
        <p:nvPr/>
      </p:nvGrpSpPr>
      <p:grpSpPr>
        <a:xfrm>
          <a:off x="0" y="0"/>
          <a:ext cx="0" cy="0"/>
          <a:chOff x="0" y="0"/>
          <a:chExt cx="0" cy="0"/>
        </a:xfrm>
      </p:grpSpPr>
      <p:sp>
        <p:nvSpPr>
          <p:cNvPr id="651" name="Google Shape;651;p4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52" name="Google Shape;652;p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4" name="Shape 664"/>
        <p:cNvGrpSpPr/>
        <p:nvPr/>
      </p:nvGrpSpPr>
      <p:grpSpPr>
        <a:xfrm>
          <a:off x="0" y="0"/>
          <a:ext cx="0" cy="0"/>
          <a:chOff x="0" y="0"/>
          <a:chExt cx="0" cy="0"/>
        </a:xfrm>
      </p:grpSpPr>
      <p:sp>
        <p:nvSpPr>
          <p:cNvPr id="665" name="Google Shape;665;p4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66" name="Google Shape;666;p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4" name="Shape 674"/>
        <p:cNvGrpSpPr/>
        <p:nvPr/>
      </p:nvGrpSpPr>
      <p:grpSpPr>
        <a:xfrm>
          <a:off x="0" y="0"/>
          <a:ext cx="0" cy="0"/>
          <a:chOff x="0" y="0"/>
          <a:chExt cx="0" cy="0"/>
        </a:xfrm>
      </p:grpSpPr>
      <p:sp>
        <p:nvSpPr>
          <p:cNvPr id="675" name="Google Shape;675;p4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76" name="Google Shape;676;p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1" name="Shape 681"/>
        <p:cNvGrpSpPr/>
        <p:nvPr/>
      </p:nvGrpSpPr>
      <p:grpSpPr>
        <a:xfrm>
          <a:off x="0" y="0"/>
          <a:ext cx="0" cy="0"/>
          <a:chOff x="0" y="0"/>
          <a:chExt cx="0" cy="0"/>
        </a:xfrm>
      </p:grpSpPr>
      <p:sp>
        <p:nvSpPr>
          <p:cNvPr id="682" name="Google Shape;682;p4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83" name="Google Shape;683;p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7" name="Google Shape;307;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6" name="Shape 696"/>
        <p:cNvGrpSpPr/>
        <p:nvPr/>
      </p:nvGrpSpPr>
      <p:grpSpPr>
        <a:xfrm>
          <a:off x="0" y="0"/>
          <a:ext cx="0" cy="0"/>
          <a:chOff x="0" y="0"/>
          <a:chExt cx="0" cy="0"/>
        </a:xfrm>
      </p:grpSpPr>
      <p:sp>
        <p:nvSpPr>
          <p:cNvPr id="697" name="Google Shape;697;p5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98" name="Google Shape;698;p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3" name="Shape 713"/>
        <p:cNvGrpSpPr/>
        <p:nvPr/>
      </p:nvGrpSpPr>
      <p:grpSpPr>
        <a:xfrm>
          <a:off x="0" y="0"/>
          <a:ext cx="0" cy="0"/>
          <a:chOff x="0" y="0"/>
          <a:chExt cx="0" cy="0"/>
        </a:xfrm>
      </p:grpSpPr>
      <p:sp>
        <p:nvSpPr>
          <p:cNvPr id="714" name="Google Shape;714;p5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15" name="Google Shape;715;p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3" name="Google Shape;313;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4" name="Google Shape;314;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9" name="Google Shape;329;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5" name="Google Shape;335;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4" name="Google Shape;354;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p:bg>
      <p:bgPr>
        <a:solidFill>
          <a:schemeClr val="accent1"/>
        </a:solidFill>
      </p:bgPr>
    </p:bg>
    <p:spTree>
      <p:nvGrpSpPr>
        <p:cNvPr id="21" name="Shape 21"/>
        <p:cNvGrpSpPr/>
        <p:nvPr/>
      </p:nvGrpSpPr>
      <p:grpSpPr>
        <a:xfrm>
          <a:off x="0" y="0"/>
          <a:ext cx="0" cy="0"/>
          <a:chOff x="0" y="0"/>
          <a:chExt cx="0" cy="0"/>
        </a:xfrm>
      </p:grpSpPr>
      <p:pic>
        <p:nvPicPr>
          <p:cNvPr id="22" name="Google Shape;22;p53"/>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23" name="Google Shape;23;p53"/>
          <p:cNvSpPr txBox="1"/>
          <p:nvPr>
            <p:ph type="title"/>
          </p:nvPr>
        </p:nvSpPr>
        <p:spPr>
          <a:xfrm>
            <a:off x="825674" y="1327759"/>
            <a:ext cx="4989628" cy="1929505"/>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accent6"/>
              </a:buClr>
              <a:buSzPts val="4800"/>
              <a:buFont typeface="Century Gothic"/>
              <a:buNone/>
              <a:defRPr sz="4800" cap="none">
                <a:solidFill>
                  <a:schemeClr val="accent6"/>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 name="Google Shape;24;p53"/>
          <p:cNvSpPr txBox="1"/>
          <p:nvPr>
            <p:ph idx="1" type="body"/>
          </p:nvPr>
        </p:nvSpPr>
        <p:spPr>
          <a:xfrm>
            <a:off x="838934" y="3257264"/>
            <a:ext cx="4989628" cy="816022"/>
          </a:xfrm>
          <a:prstGeom prst="rect">
            <a:avLst/>
          </a:prstGeom>
          <a:noFill/>
          <a:ln>
            <a:noFill/>
          </a:ln>
        </p:spPr>
        <p:txBody>
          <a:bodyPr anchorCtr="0" anchor="ctr" bIns="45700" lIns="91425" spcFirstLastPara="1" rIns="91425" wrap="square" tIns="45700">
            <a:normAutofit/>
          </a:bodyPr>
          <a:lstStyle>
            <a:lvl1pPr indent="-228600" lvl="0" marL="457200" algn="l">
              <a:spcBef>
                <a:spcPts val="360"/>
              </a:spcBef>
              <a:spcAft>
                <a:spcPts val="0"/>
              </a:spcAft>
              <a:buSzPts val="1440"/>
              <a:buNone/>
              <a:defRPr i="0" sz="1800">
                <a:solidFill>
                  <a:schemeClr val="dk1"/>
                </a:solidFill>
              </a:defRPr>
            </a:lvl1pPr>
            <a:lvl2pPr indent="-320040" lvl="1" marL="914400" algn="l">
              <a:spcBef>
                <a:spcPts val="600"/>
              </a:spcBef>
              <a:spcAft>
                <a:spcPts val="0"/>
              </a:spcAft>
              <a:buSzPts val="1440"/>
              <a:buChar char="▶"/>
              <a:defRPr/>
            </a:lvl2pPr>
            <a:lvl3pPr indent="-320039" lvl="2" marL="1371600" algn="l">
              <a:spcBef>
                <a:spcPts val="600"/>
              </a:spcBef>
              <a:spcAft>
                <a:spcPts val="0"/>
              </a:spcAft>
              <a:buSzPts val="1440"/>
              <a:buChar char="▶"/>
              <a:defRPr/>
            </a:lvl3pPr>
            <a:lvl4pPr indent="-320039" lvl="3" marL="1828800" algn="l">
              <a:spcBef>
                <a:spcPts val="600"/>
              </a:spcBef>
              <a:spcAft>
                <a:spcPts val="0"/>
              </a:spcAft>
              <a:buSzPts val="1440"/>
              <a:buChar char="▶"/>
              <a:defRPr/>
            </a:lvl4pPr>
            <a:lvl5pPr indent="-320039" lvl="4" marL="2286000" algn="l">
              <a:spcBef>
                <a:spcPts val="600"/>
              </a:spcBef>
              <a:spcAft>
                <a:spcPts val="0"/>
              </a:spcAft>
              <a:buSzPts val="1440"/>
              <a:buChar char="▶"/>
              <a:defRPr/>
            </a:lvl5pPr>
            <a:lvl6pPr indent="-320039" lvl="5" marL="2743200" algn="l">
              <a:spcBef>
                <a:spcPts val="600"/>
              </a:spcBef>
              <a:spcAft>
                <a:spcPts val="0"/>
              </a:spcAft>
              <a:buSzPts val="1440"/>
              <a:buChar char="▶"/>
              <a:defRPr/>
            </a:lvl6pPr>
            <a:lvl7pPr indent="-320039" lvl="6" marL="3200400" algn="l">
              <a:spcBef>
                <a:spcPts val="600"/>
              </a:spcBef>
              <a:spcAft>
                <a:spcPts val="0"/>
              </a:spcAft>
              <a:buSzPts val="1440"/>
              <a:buChar char="▶"/>
              <a:defRPr/>
            </a:lvl7pPr>
            <a:lvl8pPr indent="-320040" lvl="7" marL="3657600" algn="l">
              <a:spcBef>
                <a:spcPts val="600"/>
              </a:spcBef>
              <a:spcAft>
                <a:spcPts val="0"/>
              </a:spcAft>
              <a:buSzPts val="1440"/>
              <a:buChar char="▶"/>
              <a:defRPr/>
            </a:lvl8pPr>
            <a:lvl9pPr indent="-320040" lvl="8" marL="4114800" algn="l">
              <a:spcBef>
                <a:spcPts val="600"/>
              </a:spcBef>
              <a:spcAft>
                <a:spcPts val="600"/>
              </a:spcAft>
              <a:buSzPts val="1440"/>
              <a:buChar char="▶"/>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ur Competition">
  <p:cSld name="Our Competition">
    <p:spTree>
      <p:nvGrpSpPr>
        <p:cNvPr id="113" name="Shape 113"/>
        <p:cNvGrpSpPr/>
        <p:nvPr/>
      </p:nvGrpSpPr>
      <p:grpSpPr>
        <a:xfrm>
          <a:off x="0" y="0"/>
          <a:ext cx="0" cy="0"/>
          <a:chOff x="0" y="0"/>
          <a:chExt cx="0" cy="0"/>
        </a:xfrm>
      </p:grpSpPr>
      <p:pic>
        <p:nvPicPr>
          <p:cNvPr id="114" name="Google Shape;114;p62"/>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115" name="Google Shape;115;p62"/>
          <p:cNvSpPr txBox="1"/>
          <p:nvPr>
            <p:ph type="title"/>
          </p:nvPr>
        </p:nvSpPr>
        <p:spPr>
          <a:xfrm>
            <a:off x="2434082" y="2232234"/>
            <a:ext cx="7323836" cy="743753"/>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2800"/>
              <a:buFont typeface="Century Gothic"/>
              <a:buNone/>
              <a:defRPr sz="2800" cap="none">
                <a:solidFill>
                  <a:schemeClr val="dk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 name="Google Shape;116;p62"/>
          <p:cNvSpPr txBox="1"/>
          <p:nvPr>
            <p:ph idx="1" type="body"/>
          </p:nvPr>
        </p:nvSpPr>
        <p:spPr>
          <a:xfrm>
            <a:off x="1469369" y="3317783"/>
            <a:ext cx="4172533" cy="274650"/>
          </a:xfrm>
          <a:prstGeom prst="rect">
            <a:avLst/>
          </a:prstGeom>
          <a:noFill/>
          <a:ln>
            <a:noFill/>
          </a:ln>
        </p:spPr>
        <p:txBody>
          <a:bodyPr anchorCtr="0" anchor="ctr" bIns="45700" lIns="91425" spcFirstLastPara="1" rIns="91425" wrap="square" tIns="45700">
            <a:normAutofit/>
          </a:bodyPr>
          <a:lstStyle>
            <a:lvl1pPr indent="-228600" lvl="0" marL="457200" algn="l">
              <a:spcBef>
                <a:spcPts val="320"/>
              </a:spcBef>
              <a:spcAft>
                <a:spcPts val="0"/>
              </a:spcAft>
              <a:buSzPts val="1280"/>
              <a:buNone/>
              <a:defRPr sz="1600" cap="none">
                <a:solidFill>
                  <a:schemeClr val="accent6"/>
                </a:solidFill>
                <a:latin typeface="Century Gothic"/>
                <a:ea typeface="Century Gothic"/>
                <a:cs typeface="Century Gothic"/>
                <a:sym typeface="Century Gothic"/>
              </a:defRPr>
            </a:lvl1pPr>
            <a:lvl2pPr indent="-320040" lvl="1" marL="914400" algn="l">
              <a:spcBef>
                <a:spcPts val="600"/>
              </a:spcBef>
              <a:spcAft>
                <a:spcPts val="0"/>
              </a:spcAft>
              <a:buSzPts val="1440"/>
              <a:buChar char="▶"/>
              <a:defRPr/>
            </a:lvl2pPr>
            <a:lvl3pPr indent="-320039" lvl="2" marL="1371600" algn="l">
              <a:spcBef>
                <a:spcPts val="600"/>
              </a:spcBef>
              <a:spcAft>
                <a:spcPts val="0"/>
              </a:spcAft>
              <a:buSzPts val="1440"/>
              <a:buChar char="▶"/>
              <a:defRPr/>
            </a:lvl3pPr>
            <a:lvl4pPr indent="-320039" lvl="3" marL="1828800" algn="l">
              <a:spcBef>
                <a:spcPts val="600"/>
              </a:spcBef>
              <a:spcAft>
                <a:spcPts val="0"/>
              </a:spcAft>
              <a:buSzPts val="1440"/>
              <a:buChar char="▶"/>
              <a:defRPr/>
            </a:lvl4pPr>
            <a:lvl5pPr indent="-320039" lvl="4" marL="2286000" algn="l">
              <a:spcBef>
                <a:spcPts val="600"/>
              </a:spcBef>
              <a:spcAft>
                <a:spcPts val="0"/>
              </a:spcAft>
              <a:buSzPts val="1440"/>
              <a:buChar char="▶"/>
              <a:defRPr/>
            </a:lvl5pPr>
            <a:lvl6pPr indent="-320039" lvl="5" marL="2743200" algn="l">
              <a:spcBef>
                <a:spcPts val="600"/>
              </a:spcBef>
              <a:spcAft>
                <a:spcPts val="0"/>
              </a:spcAft>
              <a:buSzPts val="1440"/>
              <a:buChar char="▶"/>
              <a:defRPr/>
            </a:lvl6pPr>
            <a:lvl7pPr indent="-320039" lvl="6" marL="3200400" algn="l">
              <a:spcBef>
                <a:spcPts val="600"/>
              </a:spcBef>
              <a:spcAft>
                <a:spcPts val="0"/>
              </a:spcAft>
              <a:buSzPts val="1440"/>
              <a:buChar char="▶"/>
              <a:defRPr/>
            </a:lvl7pPr>
            <a:lvl8pPr indent="-320040" lvl="7" marL="3657600" algn="l">
              <a:spcBef>
                <a:spcPts val="600"/>
              </a:spcBef>
              <a:spcAft>
                <a:spcPts val="0"/>
              </a:spcAft>
              <a:buSzPts val="1440"/>
              <a:buChar char="▶"/>
              <a:defRPr/>
            </a:lvl8pPr>
            <a:lvl9pPr indent="-320040" lvl="8" marL="4114800" algn="l">
              <a:spcBef>
                <a:spcPts val="600"/>
              </a:spcBef>
              <a:spcAft>
                <a:spcPts val="600"/>
              </a:spcAft>
              <a:buSzPts val="1440"/>
              <a:buChar char="▶"/>
              <a:defRPr/>
            </a:lvl9pPr>
          </a:lstStyle>
          <a:p/>
        </p:txBody>
      </p:sp>
      <p:sp>
        <p:nvSpPr>
          <p:cNvPr id="117" name="Google Shape;117;p62"/>
          <p:cNvSpPr txBox="1"/>
          <p:nvPr>
            <p:ph idx="2" type="body"/>
          </p:nvPr>
        </p:nvSpPr>
        <p:spPr>
          <a:xfrm>
            <a:off x="1469369" y="3651424"/>
            <a:ext cx="4172533" cy="2329657"/>
          </a:xfrm>
          <a:prstGeom prst="rect">
            <a:avLst/>
          </a:prstGeom>
          <a:noFill/>
          <a:ln>
            <a:noFill/>
          </a:ln>
        </p:spPr>
        <p:txBody>
          <a:bodyPr anchorCtr="0" anchor="ctr" bIns="45700" lIns="91425" spcFirstLastPara="1" rIns="91425" wrap="square" tIns="45700">
            <a:normAutofit/>
          </a:bodyPr>
          <a:lstStyle>
            <a:lvl1pPr indent="-228600" lvl="0" marL="457200" algn="l">
              <a:lnSpc>
                <a:spcPct val="150000"/>
              </a:lnSpc>
              <a:spcBef>
                <a:spcPts val="0"/>
              </a:spcBef>
              <a:spcAft>
                <a:spcPts val="0"/>
              </a:spcAft>
              <a:buClr>
                <a:schemeClr val="accent6"/>
              </a:buClr>
              <a:buSzPts val="1120"/>
              <a:buFont typeface="Courier New"/>
              <a:buNone/>
              <a:defRPr sz="1400" cap="none">
                <a:solidFill>
                  <a:schemeClr val="dk1"/>
                </a:solidFill>
                <a:latin typeface="Century Gothic"/>
                <a:ea typeface="Century Gothic"/>
                <a:cs typeface="Century Gothic"/>
                <a:sym typeface="Century Gothic"/>
              </a:defRPr>
            </a:lvl1pPr>
            <a:lvl2pPr indent="-320040" lvl="1" marL="914400" algn="l">
              <a:spcBef>
                <a:spcPts val="1200"/>
              </a:spcBef>
              <a:spcAft>
                <a:spcPts val="0"/>
              </a:spcAft>
              <a:buSzPts val="1440"/>
              <a:buChar char="▶"/>
              <a:defRPr/>
            </a:lvl2pPr>
            <a:lvl3pPr indent="-320039" lvl="2" marL="1371600" algn="l">
              <a:spcBef>
                <a:spcPts val="600"/>
              </a:spcBef>
              <a:spcAft>
                <a:spcPts val="0"/>
              </a:spcAft>
              <a:buSzPts val="1440"/>
              <a:buChar char="▶"/>
              <a:defRPr/>
            </a:lvl3pPr>
            <a:lvl4pPr indent="-320039" lvl="3" marL="1828800" algn="l">
              <a:spcBef>
                <a:spcPts val="600"/>
              </a:spcBef>
              <a:spcAft>
                <a:spcPts val="0"/>
              </a:spcAft>
              <a:buSzPts val="1440"/>
              <a:buChar char="▶"/>
              <a:defRPr/>
            </a:lvl4pPr>
            <a:lvl5pPr indent="-320039" lvl="4" marL="2286000" algn="l">
              <a:spcBef>
                <a:spcPts val="600"/>
              </a:spcBef>
              <a:spcAft>
                <a:spcPts val="0"/>
              </a:spcAft>
              <a:buSzPts val="1440"/>
              <a:buChar char="▶"/>
              <a:defRPr/>
            </a:lvl5pPr>
            <a:lvl6pPr indent="-320039" lvl="5" marL="2743200" algn="l">
              <a:spcBef>
                <a:spcPts val="600"/>
              </a:spcBef>
              <a:spcAft>
                <a:spcPts val="0"/>
              </a:spcAft>
              <a:buSzPts val="1440"/>
              <a:buChar char="▶"/>
              <a:defRPr/>
            </a:lvl6pPr>
            <a:lvl7pPr indent="-320039" lvl="6" marL="3200400" algn="l">
              <a:spcBef>
                <a:spcPts val="600"/>
              </a:spcBef>
              <a:spcAft>
                <a:spcPts val="0"/>
              </a:spcAft>
              <a:buSzPts val="1440"/>
              <a:buChar char="▶"/>
              <a:defRPr/>
            </a:lvl7pPr>
            <a:lvl8pPr indent="-320040" lvl="7" marL="3657600" algn="l">
              <a:spcBef>
                <a:spcPts val="600"/>
              </a:spcBef>
              <a:spcAft>
                <a:spcPts val="0"/>
              </a:spcAft>
              <a:buSzPts val="1440"/>
              <a:buChar char="▶"/>
              <a:defRPr/>
            </a:lvl8pPr>
            <a:lvl9pPr indent="-320040" lvl="8" marL="4114800" algn="l">
              <a:spcBef>
                <a:spcPts val="600"/>
              </a:spcBef>
              <a:spcAft>
                <a:spcPts val="600"/>
              </a:spcAft>
              <a:buSzPts val="1440"/>
              <a:buChar char="▶"/>
              <a:defRPr/>
            </a:lvl9pPr>
          </a:lstStyle>
          <a:p/>
        </p:txBody>
      </p:sp>
      <p:sp>
        <p:nvSpPr>
          <p:cNvPr id="118" name="Google Shape;118;p62"/>
          <p:cNvSpPr txBox="1"/>
          <p:nvPr>
            <p:ph idx="3" type="body"/>
          </p:nvPr>
        </p:nvSpPr>
        <p:spPr>
          <a:xfrm>
            <a:off x="6672448" y="3317783"/>
            <a:ext cx="4172533" cy="274650"/>
          </a:xfrm>
          <a:prstGeom prst="rect">
            <a:avLst/>
          </a:prstGeom>
          <a:noFill/>
          <a:ln>
            <a:noFill/>
          </a:ln>
        </p:spPr>
        <p:txBody>
          <a:bodyPr anchorCtr="0" anchor="ctr" bIns="45700" lIns="91425" spcFirstLastPara="1" rIns="91425" wrap="square" tIns="45700">
            <a:normAutofit/>
          </a:bodyPr>
          <a:lstStyle>
            <a:lvl1pPr indent="-228600" lvl="0" marL="457200" algn="l">
              <a:spcBef>
                <a:spcPts val="320"/>
              </a:spcBef>
              <a:spcAft>
                <a:spcPts val="0"/>
              </a:spcAft>
              <a:buSzPts val="1280"/>
              <a:buNone/>
              <a:defRPr sz="1600" cap="none">
                <a:solidFill>
                  <a:schemeClr val="accent6"/>
                </a:solidFill>
                <a:latin typeface="Century Gothic"/>
                <a:ea typeface="Century Gothic"/>
                <a:cs typeface="Century Gothic"/>
                <a:sym typeface="Century Gothic"/>
              </a:defRPr>
            </a:lvl1pPr>
            <a:lvl2pPr indent="-320040" lvl="1" marL="914400" algn="l">
              <a:spcBef>
                <a:spcPts val="600"/>
              </a:spcBef>
              <a:spcAft>
                <a:spcPts val="0"/>
              </a:spcAft>
              <a:buSzPts val="1440"/>
              <a:buChar char="▶"/>
              <a:defRPr/>
            </a:lvl2pPr>
            <a:lvl3pPr indent="-320039" lvl="2" marL="1371600" algn="l">
              <a:spcBef>
                <a:spcPts val="600"/>
              </a:spcBef>
              <a:spcAft>
                <a:spcPts val="0"/>
              </a:spcAft>
              <a:buSzPts val="1440"/>
              <a:buChar char="▶"/>
              <a:defRPr/>
            </a:lvl3pPr>
            <a:lvl4pPr indent="-320039" lvl="3" marL="1828800" algn="l">
              <a:spcBef>
                <a:spcPts val="600"/>
              </a:spcBef>
              <a:spcAft>
                <a:spcPts val="0"/>
              </a:spcAft>
              <a:buSzPts val="1440"/>
              <a:buChar char="▶"/>
              <a:defRPr/>
            </a:lvl4pPr>
            <a:lvl5pPr indent="-320039" lvl="4" marL="2286000" algn="l">
              <a:spcBef>
                <a:spcPts val="600"/>
              </a:spcBef>
              <a:spcAft>
                <a:spcPts val="0"/>
              </a:spcAft>
              <a:buSzPts val="1440"/>
              <a:buChar char="▶"/>
              <a:defRPr/>
            </a:lvl5pPr>
            <a:lvl6pPr indent="-320039" lvl="5" marL="2743200" algn="l">
              <a:spcBef>
                <a:spcPts val="600"/>
              </a:spcBef>
              <a:spcAft>
                <a:spcPts val="0"/>
              </a:spcAft>
              <a:buSzPts val="1440"/>
              <a:buChar char="▶"/>
              <a:defRPr/>
            </a:lvl6pPr>
            <a:lvl7pPr indent="-320039" lvl="6" marL="3200400" algn="l">
              <a:spcBef>
                <a:spcPts val="600"/>
              </a:spcBef>
              <a:spcAft>
                <a:spcPts val="0"/>
              </a:spcAft>
              <a:buSzPts val="1440"/>
              <a:buChar char="▶"/>
              <a:defRPr/>
            </a:lvl7pPr>
            <a:lvl8pPr indent="-320040" lvl="7" marL="3657600" algn="l">
              <a:spcBef>
                <a:spcPts val="600"/>
              </a:spcBef>
              <a:spcAft>
                <a:spcPts val="0"/>
              </a:spcAft>
              <a:buSzPts val="1440"/>
              <a:buChar char="▶"/>
              <a:defRPr/>
            </a:lvl8pPr>
            <a:lvl9pPr indent="-320040" lvl="8" marL="4114800" algn="l">
              <a:spcBef>
                <a:spcPts val="600"/>
              </a:spcBef>
              <a:spcAft>
                <a:spcPts val="600"/>
              </a:spcAft>
              <a:buSzPts val="1440"/>
              <a:buChar char="▶"/>
              <a:defRPr/>
            </a:lvl9pPr>
          </a:lstStyle>
          <a:p/>
        </p:txBody>
      </p:sp>
      <p:sp>
        <p:nvSpPr>
          <p:cNvPr id="119" name="Google Shape;119;p62"/>
          <p:cNvSpPr txBox="1"/>
          <p:nvPr>
            <p:ph idx="4" type="body"/>
          </p:nvPr>
        </p:nvSpPr>
        <p:spPr>
          <a:xfrm>
            <a:off x="6672448" y="3651424"/>
            <a:ext cx="4172533" cy="2329657"/>
          </a:xfrm>
          <a:prstGeom prst="rect">
            <a:avLst/>
          </a:prstGeom>
          <a:noFill/>
          <a:ln>
            <a:noFill/>
          </a:ln>
        </p:spPr>
        <p:txBody>
          <a:bodyPr anchorCtr="0" anchor="ctr" bIns="45700" lIns="91425" spcFirstLastPara="1" rIns="91425" wrap="square" tIns="45700">
            <a:normAutofit/>
          </a:bodyPr>
          <a:lstStyle>
            <a:lvl1pPr indent="-228600" lvl="0" marL="457200" algn="l">
              <a:lnSpc>
                <a:spcPct val="150000"/>
              </a:lnSpc>
              <a:spcBef>
                <a:spcPts val="0"/>
              </a:spcBef>
              <a:spcAft>
                <a:spcPts val="0"/>
              </a:spcAft>
              <a:buClr>
                <a:schemeClr val="accent6"/>
              </a:buClr>
              <a:buSzPts val="1120"/>
              <a:buFont typeface="Courier New"/>
              <a:buNone/>
              <a:defRPr sz="1400" cap="none">
                <a:solidFill>
                  <a:schemeClr val="dk1"/>
                </a:solidFill>
                <a:latin typeface="Century Gothic"/>
                <a:ea typeface="Century Gothic"/>
                <a:cs typeface="Century Gothic"/>
                <a:sym typeface="Century Gothic"/>
              </a:defRPr>
            </a:lvl1pPr>
            <a:lvl2pPr indent="-320040" lvl="1" marL="914400" algn="l">
              <a:spcBef>
                <a:spcPts val="1200"/>
              </a:spcBef>
              <a:spcAft>
                <a:spcPts val="0"/>
              </a:spcAft>
              <a:buSzPts val="1440"/>
              <a:buChar char="▶"/>
              <a:defRPr/>
            </a:lvl2pPr>
            <a:lvl3pPr indent="-320039" lvl="2" marL="1371600" algn="l">
              <a:spcBef>
                <a:spcPts val="600"/>
              </a:spcBef>
              <a:spcAft>
                <a:spcPts val="0"/>
              </a:spcAft>
              <a:buSzPts val="1440"/>
              <a:buChar char="▶"/>
              <a:defRPr/>
            </a:lvl3pPr>
            <a:lvl4pPr indent="-320039" lvl="3" marL="1828800" algn="l">
              <a:spcBef>
                <a:spcPts val="600"/>
              </a:spcBef>
              <a:spcAft>
                <a:spcPts val="0"/>
              </a:spcAft>
              <a:buSzPts val="1440"/>
              <a:buChar char="▶"/>
              <a:defRPr/>
            </a:lvl4pPr>
            <a:lvl5pPr indent="-320039" lvl="4" marL="2286000" algn="l">
              <a:spcBef>
                <a:spcPts val="600"/>
              </a:spcBef>
              <a:spcAft>
                <a:spcPts val="0"/>
              </a:spcAft>
              <a:buSzPts val="1440"/>
              <a:buChar char="▶"/>
              <a:defRPr/>
            </a:lvl5pPr>
            <a:lvl6pPr indent="-320039" lvl="5" marL="2743200" algn="l">
              <a:spcBef>
                <a:spcPts val="600"/>
              </a:spcBef>
              <a:spcAft>
                <a:spcPts val="0"/>
              </a:spcAft>
              <a:buSzPts val="1440"/>
              <a:buChar char="▶"/>
              <a:defRPr/>
            </a:lvl6pPr>
            <a:lvl7pPr indent="-320039" lvl="6" marL="3200400" algn="l">
              <a:spcBef>
                <a:spcPts val="600"/>
              </a:spcBef>
              <a:spcAft>
                <a:spcPts val="0"/>
              </a:spcAft>
              <a:buSzPts val="1440"/>
              <a:buChar char="▶"/>
              <a:defRPr/>
            </a:lvl7pPr>
            <a:lvl8pPr indent="-320040" lvl="7" marL="3657600" algn="l">
              <a:spcBef>
                <a:spcPts val="600"/>
              </a:spcBef>
              <a:spcAft>
                <a:spcPts val="0"/>
              </a:spcAft>
              <a:buSzPts val="1440"/>
              <a:buChar char="▶"/>
              <a:defRPr/>
            </a:lvl8pPr>
            <a:lvl9pPr indent="-320040" lvl="8" marL="4114800" algn="l">
              <a:spcBef>
                <a:spcPts val="600"/>
              </a:spcBef>
              <a:spcAft>
                <a:spcPts val="600"/>
              </a:spcAft>
              <a:buSzPts val="1440"/>
              <a:buChar char="▶"/>
              <a:defRPr/>
            </a:lvl9pPr>
          </a:lstStyle>
          <a:p/>
        </p:txBody>
      </p:sp>
      <p:sp>
        <p:nvSpPr>
          <p:cNvPr id="120" name="Google Shape;120;p62"/>
          <p:cNvSpPr txBox="1"/>
          <p:nvPr>
            <p:ph idx="11" type="ftr"/>
          </p:nvPr>
        </p:nvSpPr>
        <p:spPr>
          <a:xfrm rot="5400000">
            <a:off x="10541127" y="1408176"/>
            <a:ext cx="277049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sz="900" cap="none">
                <a:solidFill>
                  <a:schemeClr val="dk1"/>
                </a:solidFill>
                <a:latin typeface="Century Gothic"/>
                <a:ea typeface="Century Gothic"/>
                <a:cs typeface="Century Gothic"/>
                <a:sym typeface="Century Gothic"/>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 name="Google Shape;121;p62"/>
          <p:cNvSpPr txBox="1"/>
          <p:nvPr>
            <p:ph idx="12" type="sldNum"/>
          </p:nvPr>
        </p:nvSpPr>
        <p:spPr>
          <a:xfrm>
            <a:off x="11519019" y="3164804"/>
            <a:ext cx="545911" cy="580029"/>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600">
                <a:solidFill>
                  <a:schemeClr val="accent6"/>
                </a:solidFill>
                <a:latin typeface="Century Gothic"/>
                <a:ea typeface="Century Gothic"/>
                <a:cs typeface="Century Gothic"/>
                <a:sym typeface="Century Gothic"/>
              </a:defRPr>
            </a:lvl1pPr>
            <a:lvl2pPr indent="0" lvl="1" marL="0" marR="0" algn="r">
              <a:spcBef>
                <a:spcPts val="0"/>
              </a:spcBef>
              <a:buNone/>
              <a:defRPr b="0" i="0" sz="1600">
                <a:solidFill>
                  <a:schemeClr val="accent6"/>
                </a:solidFill>
                <a:latin typeface="Century Gothic"/>
                <a:ea typeface="Century Gothic"/>
                <a:cs typeface="Century Gothic"/>
                <a:sym typeface="Century Gothic"/>
              </a:defRPr>
            </a:lvl2pPr>
            <a:lvl3pPr indent="0" lvl="2" marL="0" marR="0" algn="r">
              <a:spcBef>
                <a:spcPts val="0"/>
              </a:spcBef>
              <a:buNone/>
              <a:defRPr b="0" i="0" sz="1600">
                <a:solidFill>
                  <a:schemeClr val="accent6"/>
                </a:solidFill>
                <a:latin typeface="Century Gothic"/>
                <a:ea typeface="Century Gothic"/>
                <a:cs typeface="Century Gothic"/>
                <a:sym typeface="Century Gothic"/>
              </a:defRPr>
            </a:lvl3pPr>
            <a:lvl4pPr indent="0" lvl="3" marL="0" marR="0" algn="r">
              <a:spcBef>
                <a:spcPts val="0"/>
              </a:spcBef>
              <a:buNone/>
              <a:defRPr b="0" i="0" sz="1600">
                <a:solidFill>
                  <a:schemeClr val="accent6"/>
                </a:solidFill>
                <a:latin typeface="Century Gothic"/>
                <a:ea typeface="Century Gothic"/>
                <a:cs typeface="Century Gothic"/>
                <a:sym typeface="Century Gothic"/>
              </a:defRPr>
            </a:lvl4pPr>
            <a:lvl5pPr indent="0" lvl="4" marL="0" marR="0" algn="r">
              <a:spcBef>
                <a:spcPts val="0"/>
              </a:spcBef>
              <a:buNone/>
              <a:defRPr b="0" i="0" sz="1600">
                <a:solidFill>
                  <a:schemeClr val="accent6"/>
                </a:solidFill>
                <a:latin typeface="Century Gothic"/>
                <a:ea typeface="Century Gothic"/>
                <a:cs typeface="Century Gothic"/>
                <a:sym typeface="Century Gothic"/>
              </a:defRPr>
            </a:lvl5pPr>
            <a:lvl6pPr indent="0" lvl="5" marL="0" marR="0" algn="r">
              <a:spcBef>
                <a:spcPts val="0"/>
              </a:spcBef>
              <a:buNone/>
              <a:defRPr b="0" i="0" sz="1600">
                <a:solidFill>
                  <a:schemeClr val="accent6"/>
                </a:solidFill>
                <a:latin typeface="Century Gothic"/>
                <a:ea typeface="Century Gothic"/>
                <a:cs typeface="Century Gothic"/>
                <a:sym typeface="Century Gothic"/>
              </a:defRPr>
            </a:lvl6pPr>
            <a:lvl7pPr indent="0" lvl="6" marL="0" marR="0" algn="r">
              <a:spcBef>
                <a:spcPts val="0"/>
              </a:spcBef>
              <a:buNone/>
              <a:defRPr b="0" i="0" sz="1600">
                <a:solidFill>
                  <a:schemeClr val="accent6"/>
                </a:solidFill>
                <a:latin typeface="Century Gothic"/>
                <a:ea typeface="Century Gothic"/>
                <a:cs typeface="Century Gothic"/>
                <a:sym typeface="Century Gothic"/>
              </a:defRPr>
            </a:lvl7pPr>
            <a:lvl8pPr indent="0" lvl="7" marL="0" marR="0" algn="r">
              <a:spcBef>
                <a:spcPts val="0"/>
              </a:spcBef>
              <a:buNone/>
              <a:defRPr b="0" i="0" sz="1600">
                <a:solidFill>
                  <a:schemeClr val="accent6"/>
                </a:solidFill>
                <a:latin typeface="Century Gothic"/>
                <a:ea typeface="Century Gothic"/>
                <a:cs typeface="Century Gothic"/>
                <a:sym typeface="Century Gothic"/>
              </a:defRPr>
            </a:lvl8pPr>
            <a:lvl9pPr indent="0" lvl="8" marL="0" marR="0" algn="r">
              <a:spcBef>
                <a:spcPts val="0"/>
              </a:spcBef>
              <a:buNone/>
              <a:defRPr b="0" i="0" sz="1600">
                <a:solidFill>
                  <a:schemeClr val="accent6"/>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
        <p:nvSpPr>
          <p:cNvPr id="122" name="Google Shape;122;p62"/>
          <p:cNvSpPr txBox="1"/>
          <p:nvPr>
            <p:ph idx="10" type="dt"/>
          </p:nvPr>
        </p:nvSpPr>
        <p:spPr>
          <a:xfrm rot="5400000">
            <a:off x="10595991" y="5074920"/>
            <a:ext cx="2647667"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sz="900">
                <a:solidFill>
                  <a:schemeClr val="dk1"/>
                </a:solidFill>
                <a:latin typeface="Century Gothic"/>
                <a:ea typeface="Century Gothic"/>
                <a:cs typeface="Century Gothic"/>
                <a:sym typeface="Century Gothic"/>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owth Strategy">
  <p:cSld name="Growth Strategy">
    <p:spTree>
      <p:nvGrpSpPr>
        <p:cNvPr id="123" name="Shape 123"/>
        <p:cNvGrpSpPr/>
        <p:nvPr/>
      </p:nvGrpSpPr>
      <p:grpSpPr>
        <a:xfrm>
          <a:off x="0" y="0"/>
          <a:ext cx="0" cy="0"/>
          <a:chOff x="0" y="0"/>
          <a:chExt cx="0" cy="0"/>
        </a:xfrm>
      </p:grpSpPr>
      <p:pic>
        <p:nvPicPr>
          <p:cNvPr id="124" name="Google Shape;124;p63"/>
          <p:cNvPicPr preferRelativeResize="0"/>
          <p:nvPr/>
        </p:nvPicPr>
        <p:blipFill rotWithShape="1">
          <a:blip r:embed="rId2">
            <a:alphaModFix/>
          </a:blip>
          <a:srcRect b="0" l="0" r="0" t="0"/>
          <a:stretch/>
        </p:blipFill>
        <p:spPr>
          <a:xfrm>
            <a:off x="0" y="3371"/>
            <a:ext cx="12192000" cy="6858000"/>
          </a:xfrm>
          <a:prstGeom prst="rect">
            <a:avLst/>
          </a:prstGeom>
          <a:noFill/>
          <a:ln>
            <a:noFill/>
          </a:ln>
        </p:spPr>
      </p:pic>
      <p:sp>
        <p:nvSpPr>
          <p:cNvPr id="125" name="Google Shape;125;p63"/>
          <p:cNvSpPr txBox="1"/>
          <p:nvPr>
            <p:ph type="title"/>
          </p:nvPr>
        </p:nvSpPr>
        <p:spPr>
          <a:xfrm>
            <a:off x="3294345" y="1158710"/>
            <a:ext cx="5611660" cy="677782"/>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Clr>
                <a:schemeClr val="dk1"/>
              </a:buClr>
              <a:buSzPts val="2800"/>
              <a:buFont typeface="Century Gothic"/>
              <a:buNone/>
              <a:defRPr sz="2800" cap="none">
                <a:solidFill>
                  <a:schemeClr val="dk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 name="Google Shape;126;p63"/>
          <p:cNvSpPr txBox="1"/>
          <p:nvPr>
            <p:ph idx="1" type="body"/>
          </p:nvPr>
        </p:nvSpPr>
        <p:spPr>
          <a:xfrm>
            <a:off x="3519730" y="1836492"/>
            <a:ext cx="5152539" cy="718457"/>
          </a:xfrm>
          <a:prstGeom prst="rect">
            <a:avLst/>
          </a:prstGeom>
          <a:noFill/>
          <a:ln>
            <a:noFill/>
          </a:ln>
        </p:spPr>
        <p:txBody>
          <a:bodyPr anchorCtr="0" anchor="ctr" bIns="45700" lIns="91425" spcFirstLastPara="1" rIns="91425" wrap="square" tIns="45700">
            <a:normAutofit/>
          </a:bodyPr>
          <a:lstStyle>
            <a:lvl1pPr indent="-228600" lvl="0" marL="457200" algn="ctr">
              <a:spcBef>
                <a:spcPts val="360"/>
              </a:spcBef>
              <a:spcAft>
                <a:spcPts val="0"/>
              </a:spcAft>
              <a:buSzPts val="1440"/>
              <a:buNone/>
              <a:defRPr sz="1800" cap="none">
                <a:solidFill>
                  <a:schemeClr val="dk1"/>
                </a:solidFill>
                <a:latin typeface="Century Gothic"/>
                <a:ea typeface="Century Gothic"/>
                <a:cs typeface="Century Gothic"/>
                <a:sym typeface="Century Gothic"/>
              </a:defRPr>
            </a:lvl1pPr>
            <a:lvl2pPr indent="-320040" lvl="1" marL="914400" algn="l">
              <a:spcBef>
                <a:spcPts val="600"/>
              </a:spcBef>
              <a:spcAft>
                <a:spcPts val="0"/>
              </a:spcAft>
              <a:buSzPts val="1440"/>
              <a:buChar char="▶"/>
              <a:defRPr/>
            </a:lvl2pPr>
            <a:lvl3pPr indent="-320039" lvl="2" marL="1371600" algn="l">
              <a:spcBef>
                <a:spcPts val="600"/>
              </a:spcBef>
              <a:spcAft>
                <a:spcPts val="0"/>
              </a:spcAft>
              <a:buSzPts val="1440"/>
              <a:buChar char="▶"/>
              <a:defRPr/>
            </a:lvl3pPr>
            <a:lvl4pPr indent="-320039" lvl="3" marL="1828800" algn="l">
              <a:spcBef>
                <a:spcPts val="600"/>
              </a:spcBef>
              <a:spcAft>
                <a:spcPts val="0"/>
              </a:spcAft>
              <a:buSzPts val="1440"/>
              <a:buChar char="▶"/>
              <a:defRPr/>
            </a:lvl4pPr>
            <a:lvl5pPr indent="-320039" lvl="4" marL="2286000" algn="l">
              <a:spcBef>
                <a:spcPts val="600"/>
              </a:spcBef>
              <a:spcAft>
                <a:spcPts val="0"/>
              </a:spcAft>
              <a:buSzPts val="1440"/>
              <a:buChar char="▶"/>
              <a:defRPr/>
            </a:lvl5pPr>
            <a:lvl6pPr indent="-320039" lvl="5" marL="2743200" algn="l">
              <a:spcBef>
                <a:spcPts val="600"/>
              </a:spcBef>
              <a:spcAft>
                <a:spcPts val="0"/>
              </a:spcAft>
              <a:buSzPts val="1440"/>
              <a:buChar char="▶"/>
              <a:defRPr/>
            </a:lvl6pPr>
            <a:lvl7pPr indent="-320039" lvl="6" marL="3200400" algn="l">
              <a:spcBef>
                <a:spcPts val="600"/>
              </a:spcBef>
              <a:spcAft>
                <a:spcPts val="0"/>
              </a:spcAft>
              <a:buSzPts val="1440"/>
              <a:buChar char="▶"/>
              <a:defRPr/>
            </a:lvl7pPr>
            <a:lvl8pPr indent="-320040" lvl="7" marL="3657600" algn="l">
              <a:spcBef>
                <a:spcPts val="600"/>
              </a:spcBef>
              <a:spcAft>
                <a:spcPts val="0"/>
              </a:spcAft>
              <a:buSzPts val="1440"/>
              <a:buChar char="▶"/>
              <a:defRPr/>
            </a:lvl8pPr>
            <a:lvl9pPr indent="-320040" lvl="8" marL="4114800" algn="l">
              <a:spcBef>
                <a:spcPts val="600"/>
              </a:spcBef>
              <a:spcAft>
                <a:spcPts val="600"/>
              </a:spcAft>
              <a:buSzPts val="1440"/>
              <a:buChar char="▶"/>
              <a:defRPr/>
            </a:lvl9pPr>
          </a:lstStyle>
          <a:p/>
        </p:txBody>
      </p:sp>
      <p:sp>
        <p:nvSpPr>
          <p:cNvPr id="127" name="Google Shape;127;p63"/>
          <p:cNvSpPr txBox="1"/>
          <p:nvPr>
            <p:ph idx="2" type="body"/>
          </p:nvPr>
        </p:nvSpPr>
        <p:spPr>
          <a:xfrm>
            <a:off x="1833290" y="3262556"/>
            <a:ext cx="1706965" cy="1048575"/>
          </a:xfrm>
          <a:prstGeom prst="rect">
            <a:avLst/>
          </a:prstGeom>
          <a:noFill/>
          <a:ln>
            <a:noFill/>
          </a:ln>
        </p:spPr>
        <p:txBody>
          <a:bodyPr anchorCtr="0" anchor="ctr" bIns="45700" lIns="91425" spcFirstLastPara="1" rIns="91425" wrap="square" tIns="45700">
            <a:normAutofit/>
          </a:bodyPr>
          <a:lstStyle>
            <a:lvl1pPr indent="-228600" lvl="0" marL="457200" algn="ctr">
              <a:lnSpc>
                <a:spcPct val="100000"/>
              </a:lnSpc>
              <a:spcBef>
                <a:spcPts val="320"/>
              </a:spcBef>
              <a:spcAft>
                <a:spcPts val="0"/>
              </a:spcAft>
              <a:buSzPts val="1280"/>
              <a:buNone/>
              <a:defRPr sz="1600" cap="none">
                <a:solidFill>
                  <a:schemeClr val="accent6"/>
                </a:solidFill>
                <a:latin typeface="Century Gothic"/>
                <a:ea typeface="Century Gothic"/>
                <a:cs typeface="Century Gothic"/>
                <a:sym typeface="Century Gothic"/>
              </a:defRPr>
            </a:lvl1pPr>
            <a:lvl2pPr indent="-320040" lvl="1" marL="914400" algn="l">
              <a:spcBef>
                <a:spcPts val="600"/>
              </a:spcBef>
              <a:spcAft>
                <a:spcPts val="0"/>
              </a:spcAft>
              <a:buSzPts val="1440"/>
              <a:buChar char="▶"/>
              <a:defRPr/>
            </a:lvl2pPr>
            <a:lvl3pPr indent="-320039" lvl="2" marL="1371600" algn="l">
              <a:spcBef>
                <a:spcPts val="600"/>
              </a:spcBef>
              <a:spcAft>
                <a:spcPts val="0"/>
              </a:spcAft>
              <a:buSzPts val="1440"/>
              <a:buChar char="▶"/>
              <a:defRPr/>
            </a:lvl3pPr>
            <a:lvl4pPr indent="-320039" lvl="3" marL="1828800" algn="l">
              <a:spcBef>
                <a:spcPts val="600"/>
              </a:spcBef>
              <a:spcAft>
                <a:spcPts val="0"/>
              </a:spcAft>
              <a:buSzPts val="1440"/>
              <a:buChar char="▶"/>
              <a:defRPr/>
            </a:lvl4pPr>
            <a:lvl5pPr indent="-320039" lvl="4" marL="2286000" algn="l">
              <a:spcBef>
                <a:spcPts val="600"/>
              </a:spcBef>
              <a:spcAft>
                <a:spcPts val="0"/>
              </a:spcAft>
              <a:buSzPts val="1440"/>
              <a:buChar char="▶"/>
              <a:defRPr/>
            </a:lvl5pPr>
            <a:lvl6pPr indent="-320039" lvl="5" marL="2743200" algn="l">
              <a:spcBef>
                <a:spcPts val="600"/>
              </a:spcBef>
              <a:spcAft>
                <a:spcPts val="0"/>
              </a:spcAft>
              <a:buSzPts val="1440"/>
              <a:buChar char="▶"/>
              <a:defRPr/>
            </a:lvl6pPr>
            <a:lvl7pPr indent="-320039" lvl="6" marL="3200400" algn="l">
              <a:spcBef>
                <a:spcPts val="600"/>
              </a:spcBef>
              <a:spcAft>
                <a:spcPts val="0"/>
              </a:spcAft>
              <a:buSzPts val="1440"/>
              <a:buChar char="▶"/>
              <a:defRPr/>
            </a:lvl7pPr>
            <a:lvl8pPr indent="-320040" lvl="7" marL="3657600" algn="l">
              <a:spcBef>
                <a:spcPts val="600"/>
              </a:spcBef>
              <a:spcAft>
                <a:spcPts val="0"/>
              </a:spcAft>
              <a:buSzPts val="1440"/>
              <a:buChar char="▶"/>
              <a:defRPr/>
            </a:lvl8pPr>
            <a:lvl9pPr indent="-320040" lvl="8" marL="4114800" algn="l">
              <a:spcBef>
                <a:spcPts val="600"/>
              </a:spcBef>
              <a:spcAft>
                <a:spcPts val="600"/>
              </a:spcAft>
              <a:buSzPts val="1440"/>
              <a:buChar char="▶"/>
              <a:defRPr/>
            </a:lvl9pPr>
          </a:lstStyle>
          <a:p/>
        </p:txBody>
      </p:sp>
      <p:sp>
        <p:nvSpPr>
          <p:cNvPr id="128" name="Google Shape;128;p63"/>
          <p:cNvSpPr txBox="1"/>
          <p:nvPr>
            <p:ph idx="3" type="body"/>
          </p:nvPr>
        </p:nvSpPr>
        <p:spPr>
          <a:xfrm>
            <a:off x="5053332" y="3262556"/>
            <a:ext cx="1706965" cy="1048575"/>
          </a:xfrm>
          <a:prstGeom prst="rect">
            <a:avLst/>
          </a:prstGeom>
          <a:noFill/>
          <a:ln>
            <a:noFill/>
          </a:ln>
        </p:spPr>
        <p:txBody>
          <a:bodyPr anchorCtr="0" anchor="ctr" bIns="45700" lIns="91425" spcFirstLastPara="1" rIns="91425" wrap="square" tIns="45700">
            <a:normAutofit/>
          </a:bodyPr>
          <a:lstStyle>
            <a:lvl1pPr indent="-228600" lvl="0" marL="457200" algn="ctr">
              <a:lnSpc>
                <a:spcPct val="100000"/>
              </a:lnSpc>
              <a:spcBef>
                <a:spcPts val="320"/>
              </a:spcBef>
              <a:spcAft>
                <a:spcPts val="0"/>
              </a:spcAft>
              <a:buSzPts val="1280"/>
              <a:buNone/>
              <a:defRPr sz="1600" cap="none">
                <a:solidFill>
                  <a:schemeClr val="accent6"/>
                </a:solidFill>
                <a:latin typeface="Century Gothic"/>
                <a:ea typeface="Century Gothic"/>
                <a:cs typeface="Century Gothic"/>
                <a:sym typeface="Century Gothic"/>
              </a:defRPr>
            </a:lvl1pPr>
            <a:lvl2pPr indent="-320040" lvl="1" marL="914400" algn="l">
              <a:spcBef>
                <a:spcPts val="600"/>
              </a:spcBef>
              <a:spcAft>
                <a:spcPts val="0"/>
              </a:spcAft>
              <a:buSzPts val="1440"/>
              <a:buChar char="▶"/>
              <a:defRPr/>
            </a:lvl2pPr>
            <a:lvl3pPr indent="-320039" lvl="2" marL="1371600" algn="l">
              <a:spcBef>
                <a:spcPts val="600"/>
              </a:spcBef>
              <a:spcAft>
                <a:spcPts val="0"/>
              </a:spcAft>
              <a:buSzPts val="1440"/>
              <a:buChar char="▶"/>
              <a:defRPr/>
            </a:lvl3pPr>
            <a:lvl4pPr indent="-320039" lvl="3" marL="1828800" algn="l">
              <a:spcBef>
                <a:spcPts val="600"/>
              </a:spcBef>
              <a:spcAft>
                <a:spcPts val="0"/>
              </a:spcAft>
              <a:buSzPts val="1440"/>
              <a:buChar char="▶"/>
              <a:defRPr/>
            </a:lvl4pPr>
            <a:lvl5pPr indent="-320039" lvl="4" marL="2286000" algn="l">
              <a:spcBef>
                <a:spcPts val="600"/>
              </a:spcBef>
              <a:spcAft>
                <a:spcPts val="0"/>
              </a:spcAft>
              <a:buSzPts val="1440"/>
              <a:buChar char="▶"/>
              <a:defRPr/>
            </a:lvl5pPr>
            <a:lvl6pPr indent="-320039" lvl="5" marL="2743200" algn="l">
              <a:spcBef>
                <a:spcPts val="600"/>
              </a:spcBef>
              <a:spcAft>
                <a:spcPts val="0"/>
              </a:spcAft>
              <a:buSzPts val="1440"/>
              <a:buChar char="▶"/>
              <a:defRPr/>
            </a:lvl6pPr>
            <a:lvl7pPr indent="-320039" lvl="6" marL="3200400" algn="l">
              <a:spcBef>
                <a:spcPts val="600"/>
              </a:spcBef>
              <a:spcAft>
                <a:spcPts val="0"/>
              </a:spcAft>
              <a:buSzPts val="1440"/>
              <a:buChar char="▶"/>
              <a:defRPr/>
            </a:lvl7pPr>
            <a:lvl8pPr indent="-320040" lvl="7" marL="3657600" algn="l">
              <a:spcBef>
                <a:spcPts val="600"/>
              </a:spcBef>
              <a:spcAft>
                <a:spcPts val="0"/>
              </a:spcAft>
              <a:buSzPts val="1440"/>
              <a:buChar char="▶"/>
              <a:defRPr/>
            </a:lvl8pPr>
            <a:lvl9pPr indent="-320040" lvl="8" marL="4114800" algn="l">
              <a:spcBef>
                <a:spcPts val="600"/>
              </a:spcBef>
              <a:spcAft>
                <a:spcPts val="600"/>
              </a:spcAft>
              <a:buSzPts val="1440"/>
              <a:buChar char="▶"/>
              <a:defRPr/>
            </a:lvl9pPr>
          </a:lstStyle>
          <a:p/>
        </p:txBody>
      </p:sp>
      <p:sp>
        <p:nvSpPr>
          <p:cNvPr id="129" name="Google Shape;129;p63"/>
          <p:cNvSpPr txBox="1"/>
          <p:nvPr>
            <p:ph idx="4" type="body"/>
          </p:nvPr>
        </p:nvSpPr>
        <p:spPr>
          <a:xfrm>
            <a:off x="8197008" y="3262556"/>
            <a:ext cx="1706965" cy="1048575"/>
          </a:xfrm>
          <a:prstGeom prst="rect">
            <a:avLst/>
          </a:prstGeom>
          <a:noFill/>
          <a:ln>
            <a:noFill/>
          </a:ln>
        </p:spPr>
        <p:txBody>
          <a:bodyPr anchorCtr="0" anchor="ctr" bIns="45700" lIns="91425" spcFirstLastPara="1" rIns="91425" wrap="square" tIns="45700">
            <a:normAutofit/>
          </a:bodyPr>
          <a:lstStyle>
            <a:lvl1pPr indent="-228600" lvl="0" marL="457200" algn="ctr">
              <a:lnSpc>
                <a:spcPct val="100000"/>
              </a:lnSpc>
              <a:spcBef>
                <a:spcPts val="320"/>
              </a:spcBef>
              <a:spcAft>
                <a:spcPts val="0"/>
              </a:spcAft>
              <a:buSzPts val="1280"/>
              <a:buNone/>
              <a:defRPr sz="1600" cap="none">
                <a:solidFill>
                  <a:schemeClr val="accent6"/>
                </a:solidFill>
                <a:latin typeface="Century Gothic"/>
                <a:ea typeface="Century Gothic"/>
                <a:cs typeface="Century Gothic"/>
                <a:sym typeface="Century Gothic"/>
              </a:defRPr>
            </a:lvl1pPr>
            <a:lvl2pPr indent="-320040" lvl="1" marL="914400" algn="l">
              <a:spcBef>
                <a:spcPts val="600"/>
              </a:spcBef>
              <a:spcAft>
                <a:spcPts val="0"/>
              </a:spcAft>
              <a:buSzPts val="1440"/>
              <a:buChar char="▶"/>
              <a:defRPr/>
            </a:lvl2pPr>
            <a:lvl3pPr indent="-320039" lvl="2" marL="1371600" algn="l">
              <a:spcBef>
                <a:spcPts val="600"/>
              </a:spcBef>
              <a:spcAft>
                <a:spcPts val="0"/>
              </a:spcAft>
              <a:buSzPts val="1440"/>
              <a:buChar char="▶"/>
              <a:defRPr/>
            </a:lvl3pPr>
            <a:lvl4pPr indent="-320039" lvl="3" marL="1828800" algn="l">
              <a:spcBef>
                <a:spcPts val="600"/>
              </a:spcBef>
              <a:spcAft>
                <a:spcPts val="0"/>
              </a:spcAft>
              <a:buSzPts val="1440"/>
              <a:buChar char="▶"/>
              <a:defRPr/>
            </a:lvl4pPr>
            <a:lvl5pPr indent="-320039" lvl="4" marL="2286000" algn="l">
              <a:spcBef>
                <a:spcPts val="600"/>
              </a:spcBef>
              <a:spcAft>
                <a:spcPts val="0"/>
              </a:spcAft>
              <a:buSzPts val="1440"/>
              <a:buChar char="▶"/>
              <a:defRPr/>
            </a:lvl5pPr>
            <a:lvl6pPr indent="-320039" lvl="5" marL="2743200" algn="l">
              <a:spcBef>
                <a:spcPts val="600"/>
              </a:spcBef>
              <a:spcAft>
                <a:spcPts val="0"/>
              </a:spcAft>
              <a:buSzPts val="1440"/>
              <a:buChar char="▶"/>
              <a:defRPr/>
            </a:lvl6pPr>
            <a:lvl7pPr indent="-320039" lvl="6" marL="3200400" algn="l">
              <a:spcBef>
                <a:spcPts val="600"/>
              </a:spcBef>
              <a:spcAft>
                <a:spcPts val="0"/>
              </a:spcAft>
              <a:buSzPts val="1440"/>
              <a:buChar char="▶"/>
              <a:defRPr/>
            </a:lvl7pPr>
            <a:lvl8pPr indent="-320040" lvl="7" marL="3657600" algn="l">
              <a:spcBef>
                <a:spcPts val="600"/>
              </a:spcBef>
              <a:spcAft>
                <a:spcPts val="0"/>
              </a:spcAft>
              <a:buSzPts val="1440"/>
              <a:buChar char="▶"/>
              <a:defRPr/>
            </a:lvl8pPr>
            <a:lvl9pPr indent="-320040" lvl="8" marL="4114800" algn="l">
              <a:spcBef>
                <a:spcPts val="600"/>
              </a:spcBef>
              <a:spcAft>
                <a:spcPts val="600"/>
              </a:spcAft>
              <a:buSzPts val="1440"/>
              <a:buChar char="▶"/>
              <a:defRPr/>
            </a:lvl9pPr>
          </a:lstStyle>
          <a:p/>
        </p:txBody>
      </p:sp>
      <p:sp>
        <p:nvSpPr>
          <p:cNvPr id="130" name="Google Shape;130;p63"/>
          <p:cNvSpPr txBox="1"/>
          <p:nvPr>
            <p:ph idx="5" type="body"/>
          </p:nvPr>
        </p:nvSpPr>
        <p:spPr>
          <a:xfrm>
            <a:off x="1462028" y="4704557"/>
            <a:ext cx="2431015" cy="1148945"/>
          </a:xfrm>
          <a:prstGeom prst="rect">
            <a:avLst/>
          </a:prstGeom>
          <a:noFill/>
          <a:ln>
            <a:noFill/>
          </a:ln>
        </p:spPr>
        <p:txBody>
          <a:bodyPr anchorCtr="0" anchor="ctr" bIns="45700" lIns="91425" spcFirstLastPara="1" rIns="91425" wrap="square" tIns="45700">
            <a:normAutofit/>
          </a:bodyPr>
          <a:lstStyle>
            <a:lvl1pPr indent="-228600" lvl="0" marL="457200" algn="ctr">
              <a:lnSpc>
                <a:spcPct val="125000"/>
              </a:lnSpc>
              <a:spcBef>
                <a:spcPts val="0"/>
              </a:spcBef>
              <a:spcAft>
                <a:spcPts val="0"/>
              </a:spcAft>
              <a:buSzPts val="1120"/>
              <a:buNone/>
              <a:defRPr sz="1400" cap="none">
                <a:solidFill>
                  <a:schemeClr val="dk1"/>
                </a:solidFill>
                <a:latin typeface="Century Gothic"/>
                <a:ea typeface="Century Gothic"/>
                <a:cs typeface="Century Gothic"/>
                <a:sym typeface="Century Gothic"/>
              </a:defRPr>
            </a:lvl1pPr>
            <a:lvl2pPr indent="-320040" lvl="1" marL="914400" algn="l">
              <a:spcBef>
                <a:spcPts val="600"/>
              </a:spcBef>
              <a:spcAft>
                <a:spcPts val="0"/>
              </a:spcAft>
              <a:buSzPts val="1440"/>
              <a:buChar char="▶"/>
              <a:defRPr/>
            </a:lvl2pPr>
            <a:lvl3pPr indent="-320039" lvl="2" marL="1371600" algn="l">
              <a:spcBef>
                <a:spcPts val="600"/>
              </a:spcBef>
              <a:spcAft>
                <a:spcPts val="0"/>
              </a:spcAft>
              <a:buSzPts val="1440"/>
              <a:buChar char="▶"/>
              <a:defRPr/>
            </a:lvl3pPr>
            <a:lvl4pPr indent="-320039" lvl="3" marL="1828800" algn="l">
              <a:spcBef>
                <a:spcPts val="600"/>
              </a:spcBef>
              <a:spcAft>
                <a:spcPts val="0"/>
              </a:spcAft>
              <a:buSzPts val="1440"/>
              <a:buChar char="▶"/>
              <a:defRPr/>
            </a:lvl4pPr>
            <a:lvl5pPr indent="-320039" lvl="4" marL="2286000" algn="l">
              <a:spcBef>
                <a:spcPts val="600"/>
              </a:spcBef>
              <a:spcAft>
                <a:spcPts val="0"/>
              </a:spcAft>
              <a:buSzPts val="1440"/>
              <a:buChar char="▶"/>
              <a:defRPr/>
            </a:lvl5pPr>
            <a:lvl6pPr indent="-320039" lvl="5" marL="2743200" algn="l">
              <a:spcBef>
                <a:spcPts val="600"/>
              </a:spcBef>
              <a:spcAft>
                <a:spcPts val="0"/>
              </a:spcAft>
              <a:buSzPts val="1440"/>
              <a:buChar char="▶"/>
              <a:defRPr/>
            </a:lvl6pPr>
            <a:lvl7pPr indent="-320039" lvl="6" marL="3200400" algn="l">
              <a:spcBef>
                <a:spcPts val="600"/>
              </a:spcBef>
              <a:spcAft>
                <a:spcPts val="0"/>
              </a:spcAft>
              <a:buSzPts val="1440"/>
              <a:buChar char="▶"/>
              <a:defRPr/>
            </a:lvl7pPr>
            <a:lvl8pPr indent="-320040" lvl="7" marL="3657600" algn="l">
              <a:spcBef>
                <a:spcPts val="600"/>
              </a:spcBef>
              <a:spcAft>
                <a:spcPts val="0"/>
              </a:spcAft>
              <a:buSzPts val="1440"/>
              <a:buChar char="▶"/>
              <a:defRPr/>
            </a:lvl8pPr>
            <a:lvl9pPr indent="-320040" lvl="8" marL="4114800" algn="l">
              <a:spcBef>
                <a:spcPts val="600"/>
              </a:spcBef>
              <a:spcAft>
                <a:spcPts val="600"/>
              </a:spcAft>
              <a:buSzPts val="1440"/>
              <a:buChar char="▶"/>
              <a:defRPr/>
            </a:lvl9pPr>
          </a:lstStyle>
          <a:p/>
        </p:txBody>
      </p:sp>
      <p:sp>
        <p:nvSpPr>
          <p:cNvPr id="131" name="Google Shape;131;p63"/>
          <p:cNvSpPr txBox="1"/>
          <p:nvPr>
            <p:ph idx="6" type="body"/>
          </p:nvPr>
        </p:nvSpPr>
        <p:spPr>
          <a:xfrm>
            <a:off x="4691306" y="4704558"/>
            <a:ext cx="2431015" cy="1148945"/>
          </a:xfrm>
          <a:prstGeom prst="rect">
            <a:avLst/>
          </a:prstGeom>
          <a:noFill/>
          <a:ln>
            <a:noFill/>
          </a:ln>
        </p:spPr>
        <p:txBody>
          <a:bodyPr anchorCtr="0" anchor="ctr" bIns="45700" lIns="91425" spcFirstLastPara="1" rIns="91425" wrap="square" tIns="45700">
            <a:normAutofit/>
          </a:bodyPr>
          <a:lstStyle>
            <a:lvl1pPr indent="-228600" lvl="0" marL="457200" algn="ctr">
              <a:lnSpc>
                <a:spcPct val="125000"/>
              </a:lnSpc>
              <a:spcBef>
                <a:spcPts val="0"/>
              </a:spcBef>
              <a:spcAft>
                <a:spcPts val="0"/>
              </a:spcAft>
              <a:buSzPts val="1120"/>
              <a:buNone/>
              <a:defRPr sz="1400" cap="none">
                <a:solidFill>
                  <a:schemeClr val="dk1"/>
                </a:solidFill>
                <a:latin typeface="Century Gothic"/>
                <a:ea typeface="Century Gothic"/>
                <a:cs typeface="Century Gothic"/>
                <a:sym typeface="Century Gothic"/>
              </a:defRPr>
            </a:lvl1pPr>
            <a:lvl2pPr indent="-320040" lvl="1" marL="914400" algn="l">
              <a:spcBef>
                <a:spcPts val="600"/>
              </a:spcBef>
              <a:spcAft>
                <a:spcPts val="0"/>
              </a:spcAft>
              <a:buSzPts val="1440"/>
              <a:buChar char="▶"/>
              <a:defRPr/>
            </a:lvl2pPr>
            <a:lvl3pPr indent="-320039" lvl="2" marL="1371600" algn="l">
              <a:spcBef>
                <a:spcPts val="600"/>
              </a:spcBef>
              <a:spcAft>
                <a:spcPts val="0"/>
              </a:spcAft>
              <a:buSzPts val="1440"/>
              <a:buChar char="▶"/>
              <a:defRPr/>
            </a:lvl3pPr>
            <a:lvl4pPr indent="-320039" lvl="3" marL="1828800" algn="l">
              <a:spcBef>
                <a:spcPts val="600"/>
              </a:spcBef>
              <a:spcAft>
                <a:spcPts val="0"/>
              </a:spcAft>
              <a:buSzPts val="1440"/>
              <a:buChar char="▶"/>
              <a:defRPr/>
            </a:lvl4pPr>
            <a:lvl5pPr indent="-320039" lvl="4" marL="2286000" algn="l">
              <a:spcBef>
                <a:spcPts val="600"/>
              </a:spcBef>
              <a:spcAft>
                <a:spcPts val="0"/>
              </a:spcAft>
              <a:buSzPts val="1440"/>
              <a:buChar char="▶"/>
              <a:defRPr/>
            </a:lvl5pPr>
            <a:lvl6pPr indent="-320039" lvl="5" marL="2743200" algn="l">
              <a:spcBef>
                <a:spcPts val="600"/>
              </a:spcBef>
              <a:spcAft>
                <a:spcPts val="0"/>
              </a:spcAft>
              <a:buSzPts val="1440"/>
              <a:buChar char="▶"/>
              <a:defRPr/>
            </a:lvl6pPr>
            <a:lvl7pPr indent="-320039" lvl="6" marL="3200400" algn="l">
              <a:spcBef>
                <a:spcPts val="600"/>
              </a:spcBef>
              <a:spcAft>
                <a:spcPts val="0"/>
              </a:spcAft>
              <a:buSzPts val="1440"/>
              <a:buChar char="▶"/>
              <a:defRPr/>
            </a:lvl7pPr>
            <a:lvl8pPr indent="-320040" lvl="7" marL="3657600" algn="l">
              <a:spcBef>
                <a:spcPts val="600"/>
              </a:spcBef>
              <a:spcAft>
                <a:spcPts val="0"/>
              </a:spcAft>
              <a:buSzPts val="1440"/>
              <a:buChar char="▶"/>
              <a:defRPr/>
            </a:lvl8pPr>
            <a:lvl9pPr indent="-320040" lvl="8" marL="4114800" algn="l">
              <a:spcBef>
                <a:spcPts val="600"/>
              </a:spcBef>
              <a:spcAft>
                <a:spcPts val="600"/>
              </a:spcAft>
              <a:buSzPts val="1440"/>
              <a:buChar char="▶"/>
              <a:defRPr/>
            </a:lvl9pPr>
          </a:lstStyle>
          <a:p/>
        </p:txBody>
      </p:sp>
      <p:sp>
        <p:nvSpPr>
          <p:cNvPr id="132" name="Google Shape;132;p63"/>
          <p:cNvSpPr txBox="1"/>
          <p:nvPr>
            <p:ph idx="7" type="body"/>
          </p:nvPr>
        </p:nvSpPr>
        <p:spPr>
          <a:xfrm>
            <a:off x="7834982" y="4704557"/>
            <a:ext cx="2431015" cy="1148945"/>
          </a:xfrm>
          <a:prstGeom prst="rect">
            <a:avLst/>
          </a:prstGeom>
          <a:noFill/>
          <a:ln>
            <a:noFill/>
          </a:ln>
        </p:spPr>
        <p:txBody>
          <a:bodyPr anchorCtr="0" anchor="ctr" bIns="45700" lIns="91425" spcFirstLastPara="1" rIns="91425" wrap="square" tIns="45700">
            <a:normAutofit/>
          </a:bodyPr>
          <a:lstStyle>
            <a:lvl1pPr indent="-228600" lvl="0" marL="457200" algn="ctr">
              <a:lnSpc>
                <a:spcPct val="125000"/>
              </a:lnSpc>
              <a:spcBef>
                <a:spcPts val="0"/>
              </a:spcBef>
              <a:spcAft>
                <a:spcPts val="0"/>
              </a:spcAft>
              <a:buSzPts val="1120"/>
              <a:buNone/>
              <a:defRPr sz="1400" cap="none">
                <a:solidFill>
                  <a:schemeClr val="dk1"/>
                </a:solidFill>
                <a:latin typeface="Century Gothic"/>
                <a:ea typeface="Century Gothic"/>
                <a:cs typeface="Century Gothic"/>
                <a:sym typeface="Century Gothic"/>
              </a:defRPr>
            </a:lvl1pPr>
            <a:lvl2pPr indent="-320040" lvl="1" marL="914400" algn="l">
              <a:spcBef>
                <a:spcPts val="600"/>
              </a:spcBef>
              <a:spcAft>
                <a:spcPts val="0"/>
              </a:spcAft>
              <a:buSzPts val="1440"/>
              <a:buChar char="▶"/>
              <a:defRPr/>
            </a:lvl2pPr>
            <a:lvl3pPr indent="-320039" lvl="2" marL="1371600" algn="l">
              <a:spcBef>
                <a:spcPts val="600"/>
              </a:spcBef>
              <a:spcAft>
                <a:spcPts val="0"/>
              </a:spcAft>
              <a:buSzPts val="1440"/>
              <a:buChar char="▶"/>
              <a:defRPr/>
            </a:lvl3pPr>
            <a:lvl4pPr indent="-320039" lvl="3" marL="1828800" algn="l">
              <a:spcBef>
                <a:spcPts val="600"/>
              </a:spcBef>
              <a:spcAft>
                <a:spcPts val="0"/>
              </a:spcAft>
              <a:buSzPts val="1440"/>
              <a:buChar char="▶"/>
              <a:defRPr/>
            </a:lvl4pPr>
            <a:lvl5pPr indent="-320039" lvl="4" marL="2286000" algn="l">
              <a:spcBef>
                <a:spcPts val="600"/>
              </a:spcBef>
              <a:spcAft>
                <a:spcPts val="0"/>
              </a:spcAft>
              <a:buSzPts val="1440"/>
              <a:buChar char="▶"/>
              <a:defRPr/>
            </a:lvl5pPr>
            <a:lvl6pPr indent="-320039" lvl="5" marL="2743200" algn="l">
              <a:spcBef>
                <a:spcPts val="600"/>
              </a:spcBef>
              <a:spcAft>
                <a:spcPts val="0"/>
              </a:spcAft>
              <a:buSzPts val="1440"/>
              <a:buChar char="▶"/>
              <a:defRPr/>
            </a:lvl6pPr>
            <a:lvl7pPr indent="-320039" lvl="6" marL="3200400" algn="l">
              <a:spcBef>
                <a:spcPts val="600"/>
              </a:spcBef>
              <a:spcAft>
                <a:spcPts val="0"/>
              </a:spcAft>
              <a:buSzPts val="1440"/>
              <a:buChar char="▶"/>
              <a:defRPr/>
            </a:lvl7pPr>
            <a:lvl8pPr indent="-320040" lvl="7" marL="3657600" algn="l">
              <a:spcBef>
                <a:spcPts val="600"/>
              </a:spcBef>
              <a:spcAft>
                <a:spcPts val="0"/>
              </a:spcAft>
              <a:buSzPts val="1440"/>
              <a:buChar char="▶"/>
              <a:defRPr/>
            </a:lvl8pPr>
            <a:lvl9pPr indent="-320040" lvl="8" marL="4114800" algn="l">
              <a:spcBef>
                <a:spcPts val="600"/>
              </a:spcBef>
              <a:spcAft>
                <a:spcPts val="600"/>
              </a:spcAft>
              <a:buSzPts val="1440"/>
              <a:buChar char="▶"/>
              <a:defRPr/>
            </a:lvl9pPr>
          </a:lstStyle>
          <a:p/>
        </p:txBody>
      </p:sp>
      <p:sp>
        <p:nvSpPr>
          <p:cNvPr id="133" name="Google Shape;133;p63"/>
          <p:cNvSpPr txBox="1"/>
          <p:nvPr>
            <p:ph idx="11" type="ftr"/>
          </p:nvPr>
        </p:nvSpPr>
        <p:spPr>
          <a:xfrm rot="5400000">
            <a:off x="10541127" y="1408176"/>
            <a:ext cx="277049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sz="900" cap="none">
                <a:solidFill>
                  <a:schemeClr val="dk1"/>
                </a:solidFill>
                <a:latin typeface="Century Gothic"/>
                <a:ea typeface="Century Gothic"/>
                <a:cs typeface="Century Gothic"/>
                <a:sym typeface="Century Gothic"/>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 name="Google Shape;134;p63"/>
          <p:cNvSpPr txBox="1"/>
          <p:nvPr>
            <p:ph idx="12" type="sldNum"/>
          </p:nvPr>
        </p:nvSpPr>
        <p:spPr>
          <a:xfrm>
            <a:off x="11519019" y="3164804"/>
            <a:ext cx="545911" cy="580029"/>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600">
                <a:solidFill>
                  <a:schemeClr val="accent6"/>
                </a:solidFill>
                <a:latin typeface="Century Gothic"/>
                <a:ea typeface="Century Gothic"/>
                <a:cs typeface="Century Gothic"/>
                <a:sym typeface="Century Gothic"/>
              </a:defRPr>
            </a:lvl1pPr>
            <a:lvl2pPr indent="0" lvl="1" marL="0" marR="0" algn="r">
              <a:spcBef>
                <a:spcPts val="0"/>
              </a:spcBef>
              <a:buNone/>
              <a:defRPr b="0" i="0" sz="1600">
                <a:solidFill>
                  <a:schemeClr val="accent6"/>
                </a:solidFill>
                <a:latin typeface="Century Gothic"/>
                <a:ea typeface="Century Gothic"/>
                <a:cs typeface="Century Gothic"/>
                <a:sym typeface="Century Gothic"/>
              </a:defRPr>
            </a:lvl2pPr>
            <a:lvl3pPr indent="0" lvl="2" marL="0" marR="0" algn="r">
              <a:spcBef>
                <a:spcPts val="0"/>
              </a:spcBef>
              <a:buNone/>
              <a:defRPr b="0" i="0" sz="1600">
                <a:solidFill>
                  <a:schemeClr val="accent6"/>
                </a:solidFill>
                <a:latin typeface="Century Gothic"/>
                <a:ea typeface="Century Gothic"/>
                <a:cs typeface="Century Gothic"/>
                <a:sym typeface="Century Gothic"/>
              </a:defRPr>
            </a:lvl3pPr>
            <a:lvl4pPr indent="0" lvl="3" marL="0" marR="0" algn="r">
              <a:spcBef>
                <a:spcPts val="0"/>
              </a:spcBef>
              <a:buNone/>
              <a:defRPr b="0" i="0" sz="1600">
                <a:solidFill>
                  <a:schemeClr val="accent6"/>
                </a:solidFill>
                <a:latin typeface="Century Gothic"/>
                <a:ea typeface="Century Gothic"/>
                <a:cs typeface="Century Gothic"/>
                <a:sym typeface="Century Gothic"/>
              </a:defRPr>
            </a:lvl4pPr>
            <a:lvl5pPr indent="0" lvl="4" marL="0" marR="0" algn="r">
              <a:spcBef>
                <a:spcPts val="0"/>
              </a:spcBef>
              <a:buNone/>
              <a:defRPr b="0" i="0" sz="1600">
                <a:solidFill>
                  <a:schemeClr val="accent6"/>
                </a:solidFill>
                <a:latin typeface="Century Gothic"/>
                <a:ea typeface="Century Gothic"/>
                <a:cs typeface="Century Gothic"/>
                <a:sym typeface="Century Gothic"/>
              </a:defRPr>
            </a:lvl5pPr>
            <a:lvl6pPr indent="0" lvl="5" marL="0" marR="0" algn="r">
              <a:spcBef>
                <a:spcPts val="0"/>
              </a:spcBef>
              <a:buNone/>
              <a:defRPr b="0" i="0" sz="1600">
                <a:solidFill>
                  <a:schemeClr val="accent6"/>
                </a:solidFill>
                <a:latin typeface="Century Gothic"/>
                <a:ea typeface="Century Gothic"/>
                <a:cs typeface="Century Gothic"/>
                <a:sym typeface="Century Gothic"/>
              </a:defRPr>
            </a:lvl6pPr>
            <a:lvl7pPr indent="0" lvl="6" marL="0" marR="0" algn="r">
              <a:spcBef>
                <a:spcPts val="0"/>
              </a:spcBef>
              <a:buNone/>
              <a:defRPr b="0" i="0" sz="1600">
                <a:solidFill>
                  <a:schemeClr val="accent6"/>
                </a:solidFill>
                <a:latin typeface="Century Gothic"/>
                <a:ea typeface="Century Gothic"/>
                <a:cs typeface="Century Gothic"/>
                <a:sym typeface="Century Gothic"/>
              </a:defRPr>
            </a:lvl7pPr>
            <a:lvl8pPr indent="0" lvl="7" marL="0" marR="0" algn="r">
              <a:spcBef>
                <a:spcPts val="0"/>
              </a:spcBef>
              <a:buNone/>
              <a:defRPr b="0" i="0" sz="1600">
                <a:solidFill>
                  <a:schemeClr val="accent6"/>
                </a:solidFill>
                <a:latin typeface="Century Gothic"/>
                <a:ea typeface="Century Gothic"/>
                <a:cs typeface="Century Gothic"/>
                <a:sym typeface="Century Gothic"/>
              </a:defRPr>
            </a:lvl8pPr>
            <a:lvl9pPr indent="0" lvl="8" marL="0" marR="0" algn="r">
              <a:spcBef>
                <a:spcPts val="0"/>
              </a:spcBef>
              <a:buNone/>
              <a:defRPr b="0" i="0" sz="1600">
                <a:solidFill>
                  <a:schemeClr val="accent6"/>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
        <p:nvSpPr>
          <p:cNvPr id="135" name="Google Shape;135;p63"/>
          <p:cNvSpPr txBox="1"/>
          <p:nvPr>
            <p:ph idx="10" type="dt"/>
          </p:nvPr>
        </p:nvSpPr>
        <p:spPr>
          <a:xfrm rot="5400000">
            <a:off x="10595991" y="5074920"/>
            <a:ext cx="2647667"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sz="900">
                <a:solidFill>
                  <a:schemeClr val="dk1"/>
                </a:solidFill>
                <a:latin typeface="Century Gothic"/>
                <a:ea typeface="Century Gothic"/>
                <a:cs typeface="Century Gothic"/>
                <a:sym typeface="Century Gothic"/>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aption">
  <p:cSld name="Title and Caption">
    <p:spTree>
      <p:nvGrpSpPr>
        <p:cNvPr id="136" name="Shape 136"/>
        <p:cNvGrpSpPr/>
        <p:nvPr/>
      </p:nvGrpSpPr>
      <p:grpSpPr>
        <a:xfrm>
          <a:off x="0" y="0"/>
          <a:ext cx="0" cy="0"/>
          <a:chOff x="0" y="0"/>
          <a:chExt cx="0" cy="0"/>
        </a:xfrm>
      </p:grpSpPr>
      <p:sp>
        <p:nvSpPr>
          <p:cNvPr id="137" name="Google Shape;137;p64"/>
          <p:cNvSpPr txBox="1"/>
          <p:nvPr>
            <p:ph type="title"/>
          </p:nvPr>
        </p:nvSpPr>
        <p:spPr>
          <a:xfrm>
            <a:off x="684213" y="685800"/>
            <a:ext cx="10058400" cy="2743200"/>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lt1"/>
              </a:buClr>
              <a:buSzPts val="3200"/>
              <a:buFont typeface="Century Gothic"/>
              <a:buNone/>
              <a:defRPr b="0" sz="32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 name="Google Shape;138;p64"/>
          <p:cNvSpPr txBox="1"/>
          <p:nvPr>
            <p:ph idx="1" type="body"/>
          </p:nvPr>
        </p:nvSpPr>
        <p:spPr>
          <a:xfrm>
            <a:off x="684212" y="4114800"/>
            <a:ext cx="8535988" cy="1879600"/>
          </a:xfrm>
          <a:prstGeom prst="rect">
            <a:avLst/>
          </a:prstGeom>
          <a:noFill/>
          <a:ln>
            <a:noFill/>
          </a:ln>
        </p:spPr>
        <p:txBody>
          <a:bodyPr anchorCtr="0" anchor="ctr" bIns="45700" lIns="91425" spcFirstLastPara="1" rIns="91425" wrap="square" tIns="45700">
            <a:normAutofit/>
          </a:bodyPr>
          <a:lstStyle>
            <a:lvl1pPr indent="-228600" lvl="0" marL="457200" algn="l">
              <a:spcBef>
                <a:spcPts val="400"/>
              </a:spcBef>
              <a:spcAft>
                <a:spcPts val="0"/>
              </a:spcAft>
              <a:buSzPts val="1600"/>
              <a:buNone/>
              <a:defRPr sz="2000">
                <a:solidFill>
                  <a:srgbClr val="0F486F"/>
                </a:solidFill>
              </a:defRPr>
            </a:lvl1pPr>
            <a:lvl2pPr indent="-228600" lvl="1" marL="914400" algn="l">
              <a:spcBef>
                <a:spcPts val="600"/>
              </a:spcBef>
              <a:spcAft>
                <a:spcPts val="0"/>
              </a:spcAft>
              <a:buSzPts val="1440"/>
              <a:buNone/>
              <a:defRPr sz="1800">
                <a:solidFill>
                  <a:schemeClr val="lt1"/>
                </a:solidFill>
              </a:defRPr>
            </a:lvl2pPr>
            <a:lvl3pPr indent="-228600" lvl="2" marL="1371600" algn="l">
              <a:spcBef>
                <a:spcPts val="600"/>
              </a:spcBef>
              <a:spcAft>
                <a:spcPts val="0"/>
              </a:spcAft>
              <a:buSzPts val="1280"/>
              <a:buNone/>
              <a:defRPr sz="1600">
                <a:solidFill>
                  <a:schemeClr val="lt1"/>
                </a:solidFill>
              </a:defRPr>
            </a:lvl3pPr>
            <a:lvl4pPr indent="-228600" lvl="3" marL="1828800" algn="l">
              <a:spcBef>
                <a:spcPts val="600"/>
              </a:spcBef>
              <a:spcAft>
                <a:spcPts val="0"/>
              </a:spcAft>
              <a:buSzPts val="1120"/>
              <a:buNone/>
              <a:defRPr sz="1400">
                <a:solidFill>
                  <a:schemeClr val="lt1"/>
                </a:solidFill>
              </a:defRPr>
            </a:lvl4pPr>
            <a:lvl5pPr indent="-228600" lvl="4" marL="2286000" algn="l">
              <a:spcBef>
                <a:spcPts val="600"/>
              </a:spcBef>
              <a:spcAft>
                <a:spcPts val="0"/>
              </a:spcAft>
              <a:buSzPts val="1120"/>
              <a:buNone/>
              <a:defRPr sz="1400">
                <a:solidFill>
                  <a:schemeClr val="lt1"/>
                </a:solidFill>
              </a:defRPr>
            </a:lvl5pPr>
            <a:lvl6pPr indent="-228600" lvl="5" marL="2743200" algn="l">
              <a:spcBef>
                <a:spcPts val="600"/>
              </a:spcBef>
              <a:spcAft>
                <a:spcPts val="0"/>
              </a:spcAft>
              <a:buSzPts val="1120"/>
              <a:buNone/>
              <a:defRPr sz="1400">
                <a:solidFill>
                  <a:schemeClr val="lt1"/>
                </a:solidFill>
              </a:defRPr>
            </a:lvl6pPr>
            <a:lvl7pPr indent="-228600" lvl="6" marL="3200400" algn="l">
              <a:spcBef>
                <a:spcPts val="600"/>
              </a:spcBef>
              <a:spcAft>
                <a:spcPts val="0"/>
              </a:spcAft>
              <a:buSzPts val="1120"/>
              <a:buNone/>
              <a:defRPr sz="1400">
                <a:solidFill>
                  <a:schemeClr val="lt1"/>
                </a:solidFill>
              </a:defRPr>
            </a:lvl7pPr>
            <a:lvl8pPr indent="-228600" lvl="7" marL="3657600" algn="l">
              <a:spcBef>
                <a:spcPts val="600"/>
              </a:spcBef>
              <a:spcAft>
                <a:spcPts val="0"/>
              </a:spcAft>
              <a:buSzPts val="1120"/>
              <a:buNone/>
              <a:defRPr sz="1400">
                <a:solidFill>
                  <a:schemeClr val="lt1"/>
                </a:solidFill>
              </a:defRPr>
            </a:lvl8pPr>
            <a:lvl9pPr indent="-228600" lvl="8" marL="4114800" algn="l">
              <a:spcBef>
                <a:spcPts val="600"/>
              </a:spcBef>
              <a:spcAft>
                <a:spcPts val="600"/>
              </a:spcAft>
              <a:buSzPts val="1120"/>
              <a:buNone/>
              <a:defRPr sz="1400">
                <a:solidFill>
                  <a:schemeClr val="lt1"/>
                </a:solidFill>
              </a:defRPr>
            </a:lvl9pPr>
          </a:lstStyle>
          <a:p/>
        </p:txBody>
      </p:sp>
      <p:sp>
        <p:nvSpPr>
          <p:cNvPr id="139" name="Google Shape;139;p64"/>
          <p:cNvSpPr txBox="1"/>
          <p:nvPr>
            <p:ph idx="10" type="dt"/>
          </p:nvPr>
        </p:nvSpPr>
        <p:spPr>
          <a:xfrm>
            <a:off x="9904412" y="6172200"/>
            <a:ext cx="1600200" cy="36512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 name="Google Shape;140;p64"/>
          <p:cNvSpPr txBox="1"/>
          <p:nvPr>
            <p:ph idx="11" type="ftr"/>
          </p:nvPr>
        </p:nvSpPr>
        <p:spPr>
          <a:xfrm>
            <a:off x="684212" y="6172200"/>
            <a:ext cx="7543800" cy="3651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 name="Google Shape;141;p64"/>
          <p:cNvSpPr txBox="1"/>
          <p:nvPr>
            <p:ph idx="12" type="sldNum"/>
          </p:nvPr>
        </p:nvSpPr>
        <p:spPr>
          <a:xfrm>
            <a:off x="10363200" y="5578475"/>
            <a:ext cx="1142245" cy="669925"/>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2" name="Shape 142"/>
        <p:cNvGrpSpPr/>
        <p:nvPr/>
      </p:nvGrpSpPr>
      <p:grpSpPr>
        <a:xfrm>
          <a:off x="0" y="0"/>
          <a:ext cx="0" cy="0"/>
          <a:chOff x="0" y="0"/>
          <a:chExt cx="0" cy="0"/>
        </a:xfrm>
      </p:grpSpPr>
      <p:sp>
        <p:nvSpPr>
          <p:cNvPr id="143" name="Google Shape;143;p65"/>
          <p:cNvSpPr txBox="1"/>
          <p:nvPr>
            <p:ph type="title"/>
          </p:nvPr>
        </p:nvSpPr>
        <p:spPr>
          <a:xfrm>
            <a:off x="684212" y="4487332"/>
            <a:ext cx="8534400" cy="1507067"/>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l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 name="Google Shape;144;p65"/>
          <p:cNvSpPr txBox="1"/>
          <p:nvPr>
            <p:ph idx="1" type="body"/>
          </p:nvPr>
        </p:nvSpPr>
        <p:spPr>
          <a:xfrm>
            <a:off x="684212" y="685800"/>
            <a:ext cx="8534400" cy="3615267"/>
          </a:xfrm>
          <a:prstGeom prst="rect">
            <a:avLst/>
          </a:prstGeom>
          <a:noFill/>
          <a:ln>
            <a:noFill/>
          </a:ln>
        </p:spPr>
        <p:txBody>
          <a:bodyPr anchorCtr="0" anchor="ctr" bIns="45700" lIns="91425" spcFirstLastPara="1" rIns="91425" wrap="square" tIns="45700">
            <a:normAutofit/>
          </a:bodyPr>
          <a:lstStyle>
            <a:lvl1pPr indent="-320040" lvl="0" marL="457200" algn="l">
              <a:spcBef>
                <a:spcPts val="360"/>
              </a:spcBef>
              <a:spcAft>
                <a:spcPts val="0"/>
              </a:spcAft>
              <a:buSzPts val="1440"/>
              <a:buChar char="▶"/>
              <a:defRPr/>
            </a:lvl1pPr>
            <a:lvl2pPr indent="-320040" lvl="1" marL="914400" algn="l">
              <a:spcBef>
                <a:spcPts val="600"/>
              </a:spcBef>
              <a:spcAft>
                <a:spcPts val="0"/>
              </a:spcAft>
              <a:buSzPts val="1440"/>
              <a:buChar char="▶"/>
              <a:defRPr/>
            </a:lvl2pPr>
            <a:lvl3pPr indent="-320039" lvl="2" marL="1371600" algn="l">
              <a:spcBef>
                <a:spcPts val="600"/>
              </a:spcBef>
              <a:spcAft>
                <a:spcPts val="0"/>
              </a:spcAft>
              <a:buSzPts val="1440"/>
              <a:buChar char="▶"/>
              <a:defRPr/>
            </a:lvl3pPr>
            <a:lvl4pPr indent="-320039" lvl="3" marL="1828800" algn="l">
              <a:spcBef>
                <a:spcPts val="600"/>
              </a:spcBef>
              <a:spcAft>
                <a:spcPts val="0"/>
              </a:spcAft>
              <a:buSzPts val="1440"/>
              <a:buChar char="▶"/>
              <a:defRPr/>
            </a:lvl4pPr>
            <a:lvl5pPr indent="-320039" lvl="4" marL="2286000" algn="l">
              <a:spcBef>
                <a:spcPts val="600"/>
              </a:spcBef>
              <a:spcAft>
                <a:spcPts val="0"/>
              </a:spcAft>
              <a:buSzPts val="1440"/>
              <a:buChar char="▶"/>
              <a:defRPr/>
            </a:lvl5pPr>
            <a:lvl6pPr indent="-320039" lvl="5" marL="2743200" algn="l">
              <a:spcBef>
                <a:spcPts val="600"/>
              </a:spcBef>
              <a:spcAft>
                <a:spcPts val="0"/>
              </a:spcAft>
              <a:buSzPts val="1440"/>
              <a:buChar char="▶"/>
              <a:defRPr/>
            </a:lvl6pPr>
            <a:lvl7pPr indent="-320039" lvl="6" marL="3200400" algn="l">
              <a:spcBef>
                <a:spcPts val="600"/>
              </a:spcBef>
              <a:spcAft>
                <a:spcPts val="0"/>
              </a:spcAft>
              <a:buSzPts val="1440"/>
              <a:buChar char="▶"/>
              <a:defRPr/>
            </a:lvl7pPr>
            <a:lvl8pPr indent="-320040" lvl="7" marL="3657600" algn="l">
              <a:spcBef>
                <a:spcPts val="600"/>
              </a:spcBef>
              <a:spcAft>
                <a:spcPts val="0"/>
              </a:spcAft>
              <a:buSzPts val="1440"/>
              <a:buChar char="▶"/>
              <a:defRPr/>
            </a:lvl8pPr>
            <a:lvl9pPr indent="-320040" lvl="8" marL="4114800" algn="l">
              <a:spcBef>
                <a:spcPts val="600"/>
              </a:spcBef>
              <a:spcAft>
                <a:spcPts val="600"/>
              </a:spcAft>
              <a:buSzPts val="1440"/>
              <a:buChar char="▶"/>
              <a:defRPr/>
            </a:lvl9pPr>
          </a:lstStyle>
          <a:p/>
        </p:txBody>
      </p:sp>
      <p:sp>
        <p:nvSpPr>
          <p:cNvPr id="145" name="Google Shape;145;p65"/>
          <p:cNvSpPr txBox="1"/>
          <p:nvPr>
            <p:ph idx="10" type="dt"/>
          </p:nvPr>
        </p:nvSpPr>
        <p:spPr>
          <a:xfrm>
            <a:off x="9904412" y="6172200"/>
            <a:ext cx="1600200" cy="36512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 name="Google Shape;146;p65"/>
          <p:cNvSpPr txBox="1"/>
          <p:nvPr>
            <p:ph idx="11" type="ftr"/>
          </p:nvPr>
        </p:nvSpPr>
        <p:spPr>
          <a:xfrm>
            <a:off x="684212" y="6172200"/>
            <a:ext cx="7543800" cy="3651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 name="Google Shape;147;p65"/>
          <p:cNvSpPr txBox="1"/>
          <p:nvPr>
            <p:ph idx="12" type="sldNum"/>
          </p:nvPr>
        </p:nvSpPr>
        <p:spPr>
          <a:xfrm>
            <a:off x="10363200" y="5578475"/>
            <a:ext cx="1142245" cy="669925"/>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rket Opportunity Overview">
  <p:cSld name="Market Opportunity Overview">
    <p:spTree>
      <p:nvGrpSpPr>
        <p:cNvPr id="148" name="Shape 148"/>
        <p:cNvGrpSpPr/>
        <p:nvPr/>
      </p:nvGrpSpPr>
      <p:grpSpPr>
        <a:xfrm>
          <a:off x="0" y="0"/>
          <a:ext cx="0" cy="0"/>
          <a:chOff x="0" y="0"/>
          <a:chExt cx="0" cy="0"/>
        </a:xfrm>
      </p:grpSpPr>
      <p:pic>
        <p:nvPicPr>
          <p:cNvPr id="149" name="Google Shape;149;p66"/>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150" name="Google Shape;150;p66"/>
          <p:cNvSpPr txBox="1"/>
          <p:nvPr>
            <p:ph type="title"/>
          </p:nvPr>
        </p:nvSpPr>
        <p:spPr>
          <a:xfrm>
            <a:off x="5029799" y="1380501"/>
            <a:ext cx="5097428" cy="991689"/>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2800"/>
              <a:buFont typeface="Century Gothic"/>
              <a:buNone/>
              <a:defRPr sz="2800" cap="none">
                <a:solidFill>
                  <a:schemeClr val="dk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 name="Google Shape;151;p66"/>
          <p:cNvSpPr txBox="1"/>
          <p:nvPr>
            <p:ph idx="1" type="body"/>
          </p:nvPr>
        </p:nvSpPr>
        <p:spPr>
          <a:xfrm>
            <a:off x="692337" y="3400981"/>
            <a:ext cx="2693128" cy="991689"/>
          </a:xfrm>
          <a:prstGeom prst="rect">
            <a:avLst/>
          </a:prstGeom>
          <a:noFill/>
          <a:ln>
            <a:noFill/>
          </a:ln>
        </p:spPr>
        <p:txBody>
          <a:bodyPr anchorCtr="0" anchor="b" bIns="45700" lIns="91425" spcFirstLastPara="1" rIns="91425" wrap="square" tIns="45700">
            <a:normAutofit/>
          </a:bodyPr>
          <a:lstStyle>
            <a:lvl1pPr indent="-228600" lvl="0" marL="457200" algn="l">
              <a:spcBef>
                <a:spcPts val="1080"/>
              </a:spcBef>
              <a:spcAft>
                <a:spcPts val="0"/>
              </a:spcAft>
              <a:buSzPts val="4320"/>
              <a:buNone/>
              <a:defRPr sz="5400" cap="none">
                <a:solidFill>
                  <a:schemeClr val="accent6"/>
                </a:solidFill>
                <a:latin typeface="Century Gothic"/>
                <a:ea typeface="Century Gothic"/>
                <a:cs typeface="Century Gothic"/>
                <a:sym typeface="Century Gothic"/>
              </a:defRPr>
            </a:lvl1pPr>
            <a:lvl2pPr indent="-320040" lvl="1" marL="914400" algn="l">
              <a:spcBef>
                <a:spcPts val="600"/>
              </a:spcBef>
              <a:spcAft>
                <a:spcPts val="0"/>
              </a:spcAft>
              <a:buSzPts val="1440"/>
              <a:buChar char="▶"/>
              <a:defRPr/>
            </a:lvl2pPr>
            <a:lvl3pPr indent="-320039" lvl="2" marL="1371600" algn="l">
              <a:spcBef>
                <a:spcPts val="600"/>
              </a:spcBef>
              <a:spcAft>
                <a:spcPts val="0"/>
              </a:spcAft>
              <a:buSzPts val="1440"/>
              <a:buChar char="▶"/>
              <a:defRPr/>
            </a:lvl3pPr>
            <a:lvl4pPr indent="-320039" lvl="3" marL="1828800" algn="l">
              <a:spcBef>
                <a:spcPts val="600"/>
              </a:spcBef>
              <a:spcAft>
                <a:spcPts val="0"/>
              </a:spcAft>
              <a:buSzPts val="1440"/>
              <a:buChar char="▶"/>
              <a:defRPr/>
            </a:lvl4pPr>
            <a:lvl5pPr indent="-320039" lvl="4" marL="2286000" algn="l">
              <a:spcBef>
                <a:spcPts val="600"/>
              </a:spcBef>
              <a:spcAft>
                <a:spcPts val="0"/>
              </a:spcAft>
              <a:buSzPts val="1440"/>
              <a:buChar char="▶"/>
              <a:defRPr/>
            </a:lvl5pPr>
            <a:lvl6pPr indent="-320039" lvl="5" marL="2743200" algn="l">
              <a:spcBef>
                <a:spcPts val="600"/>
              </a:spcBef>
              <a:spcAft>
                <a:spcPts val="0"/>
              </a:spcAft>
              <a:buSzPts val="1440"/>
              <a:buChar char="▶"/>
              <a:defRPr/>
            </a:lvl6pPr>
            <a:lvl7pPr indent="-320039" lvl="6" marL="3200400" algn="l">
              <a:spcBef>
                <a:spcPts val="600"/>
              </a:spcBef>
              <a:spcAft>
                <a:spcPts val="0"/>
              </a:spcAft>
              <a:buSzPts val="1440"/>
              <a:buChar char="▶"/>
              <a:defRPr/>
            </a:lvl7pPr>
            <a:lvl8pPr indent="-320040" lvl="7" marL="3657600" algn="l">
              <a:spcBef>
                <a:spcPts val="600"/>
              </a:spcBef>
              <a:spcAft>
                <a:spcPts val="0"/>
              </a:spcAft>
              <a:buSzPts val="1440"/>
              <a:buChar char="▶"/>
              <a:defRPr/>
            </a:lvl8pPr>
            <a:lvl9pPr indent="-320040" lvl="8" marL="4114800" algn="l">
              <a:spcBef>
                <a:spcPts val="600"/>
              </a:spcBef>
              <a:spcAft>
                <a:spcPts val="600"/>
              </a:spcAft>
              <a:buSzPts val="1440"/>
              <a:buChar char="▶"/>
              <a:defRPr/>
            </a:lvl9pPr>
          </a:lstStyle>
          <a:p/>
        </p:txBody>
      </p:sp>
      <p:sp>
        <p:nvSpPr>
          <p:cNvPr id="152" name="Google Shape;152;p66"/>
          <p:cNvSpPr txBox="1"/>
          <p:nvPr>
            <p:ph idx="2" type="body"/>
          </p:nvPr>
        </p:nvSpPr>
        <p:spPr>
          <a:xfrm>
            <a:off x="692336" y="4670980"/>
            <a:ext cx="2693129" cy="1151633"/>
          </a:xfrm>
          <a:prstGeom prst="rect">
            <a:avLst/>
          </a:prstGeom>
          <a:noFill/>
          <a:ln>
            <a:noFill/>
          </a:ln>
        </p:spPr>
        <p:txBody>
          <a:bodyPr anchorCtr="0" anchor="t" bIns="45700" lIns="91425" spcFirstLastPara="1" rIns="91425" wrap="square" tIns="45700">
            <a:normAutofit/>
          </a:bodyPr>
          <a:lstStyle>
            <a:lvl1pPr indent="-228600" lvl="0" marL="457200" algn="l">
              <a:lnSpc>
                <a:spcPct val="150000"/>
              </a:lnSpc>
              <a:spcBef>
                <a:spcPts val="0"/>
              </a:spcBef>
              <a:spcAft>
                <a:spcPts val="0"/>
              </a:spcAft>
              <a:buClr>
                <a:schemeClr val="accent6"/>
              </a:buClr>
              <a:buSzPts val="1120"/>
              <a:buFont typeface="Courier New"/>
              <a:buNone/>
              <a:defRPr sz="1400" cap="none">
                <a:solidFill>
                  <a:schemeClr val="dk1"/>
                </a:solidFill>
                <a:latin typeface="Century Gothic"/>
                <a:ea typeface="Century Gothic"/>
                <a:cs typeface="Century Gothic"/>
                <a:sym typeface="Century Gothic"/>
              </a:defRPr>
            </a:lvl1pPr>
            <a:lvl2pPr indent="-320040" lvl="1" marL="914400" algn="l">
              <a:spcBef>
                <a:spcPts val="600"/>
              </a:spcBef>
              <a:spcAft>
                <a:spcPts val="0"/>
              </a:spcAft>
              <a:buSzPts val="1440"/>
              <a:buChar char="▶"/>
              <a:defRPr/>
            </a:lvl2pPr>
            <a:lvl3pPr indent="-320039" lvl="2" marL="1371600" algn="l">
              <a:spcBef>
                <a:spcPts val="600"/>
              </a:spcBef>
              <a:spcAft>
                <a:spcPts val="0"/>
              </a:spcAft>
              <a:buSzPts val="1440"/>
              <a:buChar char="▶"/>
              <a:defRPr/>
            </a:lvl3pPr>
            <a:lvl4pPr indent="-320039" lvl="3" marL="1828800" algn="l">
              <a:spcBef>
                <a:spcPts val="600"/>
              </a:spcBef>
              <a:spcAft>
                <a:spcPts val="0"/>
              </a:spcAft>
              <a:buSzPts val="1440"/>
              <a:buChar char="▶"/>
              <a:defRPr/>
            </a:lvl4pPr>
            <a:lvl5pPr indent="-320039" lvl="4" marL="2286000" algn="l">
              <a:spcBef>
                <a:spcPts val="600"/>
              </a:spcBef>
              <a:spcAft>
                <a:spcPts val="0"/>
              </a:spcAft>
              <a:buSzPts val="1440"/>
              <a:buChar char="▶"/>
              <a:defRPr/>
            </a:lvl5pPr>
            <a:lvl6pPr indent="-320039" lvl="5" marL="2743200" algn="l">
              <a:spcBef>
                <a:spcPts val="600"/>
              </a:spcBef>
              <a:spcAft>
                <a:spcPts val="0"/>
              </a:spcAft>
              <a:buSzPts val="1440"/>
              <a:buChar char="▶"/>
              <a:defRPr/>
            </a:lvl6pPr>
            <a:lvl7pPr indent="-320039" lvl="6" marL="3200400" algn="l">
              <a:spcBef>
                <a:spcPts val="600"/>
              </a:spcBef>
              <a:spcAft>
                <a:spcPts val="0"/>
              </a:spcAft>
              <a:buSzPts val="1440"/>
              <a:buChar char="▶"/>
              <a:defRPr/>
            </a:lvl7pPr>
            <a:lvl8pPr indent="-320040" lvl="7" marL="3657600" algn="l">
              <a:spcBef>
                <a:spcPts val="600"/>
              </a:spcBef>
              <a:spcAft>
                <a:spcPts val="0"/>
              </a:spcAft>
              <a:buSzPts val="1440"/>
              <a:buChar char="▶"/>
              <a:defRPr/>
            </a:lvl8pPr>
            <a:lvl9pPr indent="-320040" lvl="8" marL="4114800" algn="l">
              <a:spcBef>
                <a:spcPts val="600"/>
              </a:spcBef>
              <a:spcAft>
                <a:spcPts val="600"/>
              </a:spcAft>
              <a:buSzPts val="1440"/>
              <a:buChar char="▶"/>
              <a:defRPr/>
            </a:lvl9pPr>
          </a:lstStyle>
          <a:p/>
        </p:txBody>
      </p:sp>
      <p:sp>
        <p:nvSpPr>
          <p:cNvPr id="153" name="Google Shape;153;p66"/>
          <p:cNvSpPr txBox="1"/>
          <p:nvPr>
            <p:ph idx="3" type="body"/>
          </p:nvPr>
        </p:nvSpPr>
        <p:spPr>
          <a:xfrm>
            <a:off x="3587933" y="3400981"/>
            <a:ext cx="2693128" cy="991689"/>
          </a:xfrm>
          <a:prstGeom prst="rect">
            <a:avLst/>
          </a:prstGeom>
          <a:noFill/>
          <a:ln>
            <a:noFill/>
          </a:ln>
        </p:spPr>
        <p:txBody>
          <a:bodyPr anchorCtr="0" anchor="b" bIns="45700" lIns="91425" spcFirstLastPara="1" rIns="91425" wrap="square" tIns="45700">
            <a:normAutofit/>
          </a:bodyPr>
          <a:lstStyle>
            <a:lvl1pPr indent="-228600" lvl="0" marL="457200" algn="l">
              <a:spcBef>
                <a:spcPts val="1080"/>
              </a:spcBef>
              <a:spcAft>
                <a:spcPts val="0"/>
              </a:spcAft>
              <a:buSzPts val="4320"/>
              <a:buNone/>
              <a:defRPr sz="5400" cap="none">
                <a:solidFill>
                  <a:schemeClr val="accent6"/>
                </a:solidFill>
                <a:latin typeface="Century Gothic"/>
                <a:ea typeface="Century Gothic"/>
                <a:cs typeface="Century Gothic"/>
                <a:sym typeface="Century Gothic"/>
              </a:defRPr>
            </a:lvl1pPr>
            <a:lvl2pPr indent="-320040" lvl="1" marL="914400" algn="l">
              <a:spcBef>
                <a:spcPts val="600"/>
              </a:spcBef>
              <a:spcAft>
                <a:spcPts val="0"/>
              </a:spcAft>
              <a:buSzPts val="1440"/>
              <a:buChar char="▶"/>
              <a:defRPr/>
            </a:lvl2pPr>
            <a:lvl3pPr indent="-320039" lvl="2" marL="1371600" algn="l">
              <a:spcBef>
                <a:spcPts val="600"/>
              </a:spcBef>
              <a:spcAft>
                <a:spcPts val="0"/>
              </a:spcAft>
              <a:buSzPts val="1440"/>
              <a:buChar char="▶"/>
              <a:defRPr/>
            </a:lvl3pPr>
            <a:lvl4pPr indent="-320039" lvl="3" marL="1828800" algn="l">
              <a:spcBef>
                <a:spcPts val="600"/>
              </a:spcBef>
              <a:spcAft>
                <a:spcPts val="0"/>
              </a:spcAft>
              <a:buSzPts val="1440"/>
              <a:buChar char="▶"/>
              <a:defRPr/>
            </a:lvl4pPr>
            <a:lvl5pPr indent="-320039" lvl="4" marL="2286000" algn="l">
              <a:spcBef>
                <a:spcPts val="600"/>
              </a:spcBef>
              <a:spcAft>
                <a:spcPts val="0"/>
              </a:spcAft>
              <a:buSzPts val="1440"/>
              <a:buChar char="▶"/>
              <a:defRPr/>
            </a:lvl5pPr>
            <a:lvl6pPr indent="-320039" lvl="5" marL="2743200" algn="l">
              <a:spcBef>
                <a:spcPts val="600"/>
              </a:spcBef>
              <a:spcAft>
                <a:spcPts val="0"/>
              </a:spcAft>
              <a:buSzPts val="1440"/>
              <a:buChar char="▶"/>
              <a:defRPr/>
            </a:lvl6pPr>
            <a:lvl7pPr indent="-320039" lvl="6" marL="3200400" algn="l">
              <a:spcBef>
                <a:spcPts val="600"/>
              </a:spcBef>
              <a:spcAft>
                <a:spcPts val="0"/>
              </a:spcAft>
              <a:buSzPts val="1440"/>
              <a:buChar char="▶"/>
              <a:defRPr/>
            </a:lvl7pPr>
            <a:lvl8pPr indent="-320040" lvl="7" marL="3657600" algn="l">
              <a:spcBef>
                <a:spcPts val="600"/>
              </a:spcBef>
              <a:spcAft>
                <a:spcPts val="0"/>
              </a:spcAft>
              <a:buSzPts val="1440"/>
              <a:buChar char="▶"/>
              <a:defRPr/>
            </a:lvl8pPr>
            <a:lvl9pPr indent="-320040" lvl="8" marL="4114800" algn="l">
              <a:spcBef>
                <a:spcPts val="600"/>
              </a:spcBef>
              <a:spcAft>
                <a:spcPts val="600"/>
              </a:spcAft>
              <a:buSzPts val="1440"/>
              <a:buChar char="▶"/>
              <a:defRPr/>
            </a:lvl9pPr>
          </a:lstStyle>
          <a:p/>
        </p:txBody>
      </p:sp>
      <p:sp>
        <p:nvSpPr>
          <p:cNvPr id="154" name="Google Shape;154;p66"/>
          <p:cNvSpPr txBox="1"/>
          <p:nvPr>
            <p:ph idx="4" type="body"/>
          </p:nvPr>
        </p:nvSpPr>
        <p:spPr>
          <a:xfrm>
            <a:off x="3587931" y="4670980"/>
            <a:ext cx="2693129" cy="1151633"/>
          </a:xfrm>
          <a:prstGeom prst="rect">
            <a:avLst/>
          </a:prstGeom>
          <a:noFill/>
          <a:ln>
            <a:noFill/>
          </a:ln>
        </p:spPr>
        <p:txBody>
          <a:bodyPr anchorCtr="0" anchor="t" bIns="45700" lIns="91425" spcFirstLastPara="1" rIns="91425" wrap="square" tIns="45700">
            <a:normAutofit/>
          </a:bodyPr>
          <a:lstStyle>
            <a:lvl1pPr indent="-228600" lvl="0" marL="457200" algn="l">
              <a:lnSpc>
                <a:spcPct val="150000"/>
              </a:lnSpc>
              <a:spcBef>
                <a:spcPts val="0"/>
              </a:spcBef>
              <a:spcAft>
                <a:spcPts val="0"/>
              </a:spcAft>
              <a:buClr>
                <a:schemeClr val="accent6"/>
              </a:buClr>
              <a:buSzPts val="1120"/>
              <a:buFont typeface="Courier New"/>
              <a:buNone/>
              <a:defRPr sz="1400" cap="none">
                <a:solidFill>
                  <a:schemeClr val="dk1"/>
                </a:solidFill>
                <a:latin typeface="Century Gothic"/>
                <a:ea typeface="Century Gothic"/>
                <a:cs typeface="Century Gothic"/>
                <a:sym typeface="Century Gothic"/>
              </a:defRPr>
            </a:lvl1pPr>
            <a:lvl2pPr indent="-320040" lvl="1" marL="914400" algn="l">
              <a:spcBef>
                <a:spcPts val="600"/>
              </a:spcBef>
              <a:spcAft>
                <a:spcPts val="0"/>
              </a:spcAft>
              <a:buSzPts val="1440"/>
              <a:buChar char="▶"/>
              <a:defRPr/>
            </a:lvl2pPr>
            <a:lvl3pPr indent="-320039" lvl="2" marL="1371600" algn="l">
              <a:spcBef>
                <a:spcPts val="600"/>
              </a:spcBef>
              <a:spcAft>
                <a:spcPts val="0"/>
              </a:spcAft>
              <a:buSzPts val="1440"/>
              <a:buChar char="▶"/>
              <a:defRPr/>
            </a:lvl3pPr>
            <a:lvl4pPr indent="-320039" lvl="3" marL="1828800" algn="l">
              <a:spcBef>
                <a:spcPts val="600"/>
              </a:spcBef>
              <a:spcAft>
                <a:spcPts val="0"/>
              </a:spcAft>
              <a:buSzPts val="1440"/>
              <a:buChar char="▶"/>
              <a:defRPr/>
            </a:lvl4pPr>
            <a:lvl5pPr indent="-320039" lvl="4" marL="2286000" algn="l">
              <a:spcBef>
                <a:spcPts val="600"/>
              </a:spcBef>
              <a:spcAft>
                <a:spcPts val="0"/>
              </a:spcAft>
              <a:buSzPts val="1440"/>
              <a:buChar char="▶"/>
              <a:defRPr/>
            </a:lvl5pPr>
            <a:lvl6pPr indent="-320039" lvl="5" marL="2743200" algn="l">
              <a:spcBef>
                <a:spcPts val="600"/>
              </a:spcBef>
              <a:spcAft>
                <a:spcPts val="0"/>
              </a:spcAft>
              <a:buSzPts val="1440"/>
              <a:buChar char="▶"/>
              <a:defRPr/>
            </a:lvl6pPr>
            <a:lvl7pPr indent="-320039" lvl="6" marL="3200400" algn="l">
              <a:spcBef>
                <a:spcPts val="600"/>
              </a:spcBef>
              <a:spcAft>
                <a:spcPts val="0"/>
              </a:spcAft>
              <a:buSzPts val="1440"/>
              <a:buChar char="▶"/>
              <a:defRPr/>
            </a:lvl7pPr>
            <a:lvl8pPr indent="-320040" lvl="7" marL="3657600" algn="l">
              <a:spcBef>
                <a:spcPts val="600"/>
              </a:spcBef>
              <a:spcAft>
                <a:spcPts val="0"/>
              </a:spcAft>
              <a:buSzPts val="1440"/>
              <a:buChar char="▶"/>
              <a:defRPr/>
            </a:lvl8pPr>
            <a:lvl9pPr indent="-320040" lvl="8" marL="4114800" algn="l">
              <a:spcBef>
                <a:spcPts val="600"/>
              </a:spcBef>
              <a:spcAft>
                <a:spcPts val="600"/>
              </a:spcAft>
              <a:buSzPts val="1440"/>
              <a:buChar char="▶"/>
              <a:defRPr/>
            </a:lvl9pPr>
          </a:lstStyle>
          <a:p/>
        </p:txBody>
      </p:sp>
      <p:sp>
        <p:nvSpPr>
          <p:cNvPr id="155" name="Google Shape;155;p66"/>
          <p:cNvSpPr txBox="1"/>
          <p:nvPr>
            <p:ph idx="5" type="body"/>
          </p:nvPr>
        </p:nvSpPr>
        <p:spPr>
          <a:xfrm>
            <a:off x="6483530" y="3400981"/>
            <a:ext cx="2693128" cy="991689"/>
          </a:xfrm>
          <a:prstGeom prst="rect">
            <a:avLst/>
          </a:prstGeom>
          <a:noFill/>
          <a:ln>
            <a:noFill/>
          </a:ln>
        </p:spPr>
        <p:txBody>
          <a:bodyPr anchorCtr="0" anchor="b" bIns="45700" lIns="91425" spcFirstLastPara="1" rIns="91425" wrap="square" tIns="45700">
            <a:normAutofit/>
          </a:bodyPr>
          <a:lstStyle>
            <a:lvl1pPr indent="-228600" lvl="0" marL="457200" algn="l">
              <a:spcBef>
                <a:spcPts val="1080"/>
              </a:spcBef>
              <a:spcAft>
                <a:spcPts val="0"/>
              </a:spcAft>
              <a:buSzPts val="4320"/>
              <a:buNone/>
              <a:defRPr sz="5400" cap="none">
                <a:solidFill>
                  <a:schemeClr val="accent6"/>
                </a:solidFill>
                <a:latin typeface="Century Gothic"/>
                <a:ea typeface="Century Gothic"/>
                <a:cs typeface="Century Gothic"/>
                <a:sym typeface="Century Gothic"/>
              </a:defRPr>
            </a:lvl1pPr>
            <a:lvl2pPr indent="-320040" lvl="1" marL="914400" algn="l">
              <a:spcBef>
                <a:spcPts val="600"/>
              </a:spcBef>
              <a:spcAft>
                <a:spcPts val="0"/>
              </a:spcAft>
              <a:buSzPts val="1440"/>
              <a:buChar char="▶"/>
              <a:defRPr/>
            </a:lvl2pPr>
            <a:lvl3pPr indent="-320039" lvl="2" marL="1371600" algn="l">
              <a:spcBef>
                <a:spcPts val="600"/>
              </a:spcBef>
              <a:spcAft>
                <a:spcPts val="0"/>
              </a:spcAft>
              <a:buSzPts val="1440"/>
              <a:buChar char="▶"/>
              <a:defRPr/>
            </a:lvl3pPr>
            <a:lvl4pPr indent="-320039" lvl="3" marL="1828800" algn="l">
              <a:spcBef>
                <a:spcPts val="600"/>
              </a:spcBef>
              <a:spcAft>
                <a:spcPts val="0"/>
              </a:spcAft>
              <a:buSzPts val="1440"/>
              <a:buChar char="▶"/>
              <a:defRPr/>
            </a:lvl4pPr>
            <a:lvl5pPr indent="-320039" lvl="4" marL="2286000" algn="l">
              <a:spcBef>
                <a:spcPts val="600"/>
              </a:spcBef>
              <a:spcAft>
                <a:spcPts val="0"/>
              </a:spcAft>
              <a:buSzPts val="1440"/>
              <a:buChar char="▶"/>
              <a:defRPr/>
            </a:lvl5pPr>
            <a:lvl6pPr indent="-320039" lvl="5" marL="2743200" algn="l">
              <a:spcBef>
                <a:spcPts val="600"/>
              </a:spcBef>
              <a:spcAft>
                <a:spcPts val="0"/>
              </a:spcAft>
              <a:buSzPts val="1440"/>
              <a:buChar char="▶"/>
              <a:defRPr/>
            </a:lvl6pPr>
            <a:lvl7pPr indent="-320039" lvl="6" marL="3200400" algn="l">
              <a:spcBef>
                <a:spcPts val="600"/>
              </a:spcBef>
              <a:spcAft>
                <a:spcPts val="0"/>
              </a:spcAft>
              <a:buSzPts val="1440"/>
              <a:buChar char="▶"/>
              <a:defRPr/>
            </a:lvl7pPr>
            <a:lvl8pPr indent="-320040" lvl="7" marL="3657600" algn="l">
              <a:spcBef>
                <a:spcPts val="600"/>
              </a:spcBef>
              <a:spcAft>
                <a:spcPts val="0"/>
              </a:spcAft>
              <a:buSzPts val="1440"/>
              <a:buChar char="▶"/>
              <a:defRPr/>
            </a:lvl8pPr>
            <a:lvl9pPr indent="-320040" lvl="8" marL="4114800" algn="l">
              <a:spcBef>
                <a:spcPts val="600"/>
              </a:spcBef>
              <a:spcAft>
                <a:spcPts val="600"/>
              </a:spcAft>
              <a:buSzPts val="1440"/>
              <a:buChar char="▶"/>
              <a:defRPr/>
            </a:lvl9pPr>
          </a:lstStyle>
          <a:p/>
        </p:txBody>
      </p:sp>
      <p:sp>
        <p:nvSpPr>
          <p:cNvPr id="156" name="Google Shape;156;p66"/>
          <p:cNvSpPr txBox="1"/>
          <p:nvPr>
            <p:ph idx="6" type="body"/>
          </p:nvPr>
        </p:nvSpPr>
        <p:spPr>
          <a:xfrm>
            <a:off x="6483528" y="4670980"/>
            <a:ext cx="2693129" cy="1151633"/>
          </a:xfrm>
          <a:prstGeom prst="rect">
            <a:avLst/>
          </a:prstGeom>
          <a:noFill/>
          <a:ln>
            <a:noFill/>
          </a:ln>
        </p:spPr>
        <p:txBody>
          <a:bodyPr anchorCtr="0" anchor="t" bIns="45700" lIns="91425" spcFirstLastPara="1" rIns="91425" wrap="square" tIns="45700">
            <a:normAutofit/>
          </a:bodyPr>
          <a:lstStyle>
            <a:lvl1pPr indent="-228600" lvl="0" marL="457200" algn="l">
              <a:lnSpc>
                <a:spcPct val="150000"/>
              </a:lnSpc>
              <a:spcBef>
                <a:spcPts val="0"/>
              </a:spcBef>
              <a:spcAft>
                <a:spcPts val="0"/>
              </a:spcAft>
              <a:buClr>
                <a:schemeClr val="accent6"/>
              </a:buClr>
              <a:buSzPts val="1120"/>
              <a:buFont typeface="Courier New"/>
              <a:buNone/>
              <a:defRPr sz="1400" cap="none">
                <a:solidFill>
                  <a:schemeClr val="dk1"/>
                </a:solidFill>
                <a:latin typeface="Century Gothic"/>
                <a:ea typeface="Century Gothic"/>
                <a:cs typeface="Century Gothic"/>
                <a:sym typeface="Century Gothic"/>
              </a:defRPr>
            </a:lvl1pPr>
            <a:lvl2pPr indent="-320040" lvl="1" marL="914400" algn="l">
              <a:spcBef>
                <a:spcPts val="600"/>
              </a:spcBef>
              <a:spcAft>
                <a:spcPts val="0"/>
              </a:spcAft>
              <a:buSzPts val="1440"/>
              <a:buChar char="▶"/>
              <a:defRPr/>
            </a:lvl2pPr>
            <a:lvl3pPr indent="-320039" lvl="2" marL="1371600" algn="l">
              <a:spcBef>
                <a:spcPts val="600"/>
              </a:spcBef>
              <a:spcAft>
                <a:spcPts val="0"/>
              </a:spcAft>
              <a:buSzPts val="1440"/>
              <a:buChar char="▶"/>
              <a:defRPr/>
            </a:lvl3pPr>
            <a:lvl4pPr indent="-320039" lvl="3" marL="1828800" algn="l">
              <a:spcBef>
                <a:spcPts val="600"/>
              </a:spcBef>
              <a:spcAft>
                <a:spcPts val="0"/>
              </a:spcAft>
              <a:buSzPts val="1440"/>
              <a:buChar char="▶"/>
              <a:defRPr/>
            </a:lvl4pPr>
            <a:lvl5pPr indent="-320039" lvl="4" marL="2286000" algn="l">
              <a:spcBef>
                <a:spcPts val="600"/>
              </a:spcBef>
              <a:spcAft>
                <a:spcPts val="0"/>
              </a:spcAft>
              <a:buSzPts val="1440"/>
              <a:buChar char="▶"/>
              <a:defRPr/>
            </a:lvl5pPr>
            <a:lvl6pPr indent="-320039" lvl="5" marL="2743200" algn="l">
              <a:spcBef>
                <a:spcPts val="600"/>
              </a:spcBef>
              <a:spcAft>
                <a:spcPts val="0"/>
              </a:spcAft>
              <a:buSzPts val="1440"/>
              <a:buChar char="▶"/>
              <a:defRPr/>
            </a:lvl6pPr>
            <a:lvl7pPr indent="-320039" lvl="6" marL="3200400" algn="l">
              <a:spcBef>
                <a:spcPts val="600"/>
              </a:spcBef>
              <a:spcAft>
                <a:spcPts val="0"/>
              </a:spcAft>
              <a:buSzPts val="1440"/>
              <a:buChar char="▶"/>
              <a:defRPr/>
            </a:lvl7pPr>
            <a:lvl8pPr indent="-320040" lvl="7" marL="3657600" algn="l">
              <a:spcBef>
                <a:spcPts val="600"/>
              </a:spcBef>
              <a:spcAft>
                <a:spcPts val="0"/>
              </a:spcAft>
              <a:buSzPts val="1440"/>
              <a:buChar char="▶"/>
              <a:defRPr/>
            </a:lvl8pPr>
            <a:lvl9pPr indent="-320040" lvl="8" marL="4114800" algn="l">
              <a:spcBef>
                <a:spcPts val="600"/>
              </a:spcBef>
              <a:spcAft>
                <a:spcPts val="600"/>
              </a:spcAft>
              <a:buSzPts val="1440"/>
              <a:buChar char="▶"/>
              <a:defRPr/>
            </a:lvl9pPr>
          </a:lstStyle>
          <a:p/>
        </p:txBody>
      </p:sp>
      <p:sp>
        <p:nvSpPr>
          <p:cNvPr id="157" name="Google Shape;157;p66"/>
          <p:cNvSpPr txBox="1"/>
          <p:nvPr>
            <p:ph idx="11" type="ftr"/>
          </p:nvPr>
        </p:nvSpPr>
        <p:spPr>
          <a:xfrm rot="5400000">
            <a:off x="10541127" y="1408176"/>
            <a:ext cx="277049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sz="900" cap="none">
                <a:solidFill>
                  <a:schemeClr val="dk1"/>
                </a:solidFill>
                <a:latin typeface="Century Gothic"/>
                <a:ea typeface="Century Gothic"/>
                <a:cs typeface="Century Gothic"/>
                <a:sym typeface="Century Gothic"/>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 name="Google Shape;158;p66"/>
          <p:cNvSpPr txBox="1"/>
          <p:nvPr>
            <p:ph idx="12" type="sldNum"/>
          </p:nvPr>
        </p:nvSpPr>
        <p:spPr>
          <a:xfrm>
            <a:off x="11519019" y="3164804"/>
            <a:ext cx="545911" cy="580029"/>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600">
                <a:solidFill>
                  <a:schemeClr val="accent6"/>
                </a:solidFill>
                <a:latin typeface="Century Gothic"/>
                <a:ea typeface="Century Gothic"/>
                <a:cs typeface="Century Gothic"/>
                <a:sym typeface="Century Gothic"/>
              </a:defRPr>
            </a:lvl1pPr>
            <a:lvl2pPr indent="0" lvl="1" marL="0" marR="0" algn="r">
              <a:spcBef>
                <a:spcPts val="0"/>
              </a:spcBef>
              <a:buNone/>
              <a:defRPr b="0" i="0" sz="1600">
                <a:solidFill>
                  <a:schemeClr val="accent6"/>
                </a:solidFill>
                <a:latin typeface="Century Gothic"/>
                <a:ea typeface="Century Gothic"/>
                <a:cs typeface="Century Gothic"/>
                <a:sym typeface="Century Gothic"/>
              </a:defRPr>
            </a:lvl2pPr>
            <a:lvl3pPr indent="0" lvl="2" marL="0" marR="0" algn="r">
              <a:spcBef>
                <a:spcPts val="0"/>
              </a:spcBef>
              <a:buNone/>
              <a:defRPr b="0" i="0" sz="1600">
                <a:solidFill>
                  <a:schemeClr val="accent6"/>
                </a:solidFill>
                <a:latin typeface="Century Gothic"/>
                <a:ea typeface="Century Gothic"/>
                <a:cs typeface="Century Gothic"/>
                <a:sym typeface="Century Gothic"/>
              </a:defRPr>
            </a:lvl3pPr>
            <a:lvl4pPr indent="0" lvl="3" marL="0" marR="0" algn="r">
              <a:spcBef>
                <a:spcPts val="0"/>
              </a:spcBef>
              <a:buNone/>
              <a:defRPr b="0" i="0" sz="1600">
                <a:solidFill>
                  <a:schemeClr val="accent6"/>
                </a:solidFill>
                <a:latin typeface="Century Gothic"/>
                <a:ea typeface="Century Gothic"/>
                <a:cs typeface="Century Gothic"/>
                <a:sym typeface="Century Gothic"/>
              </a:defRPr>
            </a:lvl4pPr>
            <a:lvl5pPr indent="0" lvl="4" marL="0" marR="0" algn="r">
              <a:spcBef>
                <a:spcPts val="0"/>
              </a:spcBef>
              <a:buNone/>
              <a:defRPr b="0" i="0" sz="1600">
                <a:solidFill>
                  <a:schemeClr val="accent6"/>
                </a:solidFill>
                <a:latin typeface="Century Gothic"/>
                <a:ea typeface="Century Gothic"/>
                <a:cs typeface="Century Gothic"/>
                <a:sym typeface="Century Gothic"/>
              </a:defRPr>
            </a:lvl5pPr>
            <a:lvl6pPr indent="0" lvl="5" marL="0" marR="0" algn="r">
              <a:spcBef>
                <a:spcPts val="0"/>
              </a:spcBef>
              <a:buNone/>
              <a:defRPr b="0" i="0" sz="1600">
                <a:solidFill>
                  <a:schemeClr val="accent6"/>
                </a:solidFill>
                <a:latin typeface="Century Gothic"/>
                <a:ea typeface="Century Gothic"/>
                <a:cs typeface="Century Gothic"/>
                <a:sym typeface="Century Gothic"/>
              </a:defRPr>
            </a:lvl6pPr>
            <a:lvl7pPr indent="0" lvl="6" marL="0" marR="0" algn="r">
              <a:spcBef>
                <a:spcPts val="0"/>
              </a:spcBef>
              <a:buNone/>
              <a:defRPr b="0" i="0" sz="1600">
                <a:solidFill>
                  <a:schemeClr val="accent6"/>
                </a:solidFill>
                <a:latin typeface="Century Gothic"/>
                <a:ea typeface="Century Gothic"/>
                <a:cs typeface="Century Gothic"/>
                <a:sym typeface="Century Gothic"/>
              </a:defRPr>
            </a:lvl7pPr>
            <a:lvl8pPr indent="0" lvl="7" marL="0" marR="0" algn="r">
              <a:spcBef>
                <a:spcPts val="0"/>
              </a:spcBef>
              <a:buNone/>
              <a:defRPr b="0" i="0" sz="1600">
                <a:solidFill>
                  <a:schemeClr val="accent6"/>
                </a:solidFill>
                <a:latin typeface="Century Gothic"/>
                <a:ea typeface="Century Gothic"/>
                <a:cs typeface="Century Gothic"/>
                <a:sym typeface="Century Gothic"/>
              </a:defRPr>
            </a:lvl8pPr>
            <a:lvl9pPr indent="0" lvl="8" marL="0" marR="0" algn="r">
              <a:spcBef>
                <a:spcPts val="0"/>
              </a:spcBef>
              <a:buNone/>
              <a:defRPr b="0" i="0" sz="1600">
                <a:solidFill>
                  <a:schemeClr val="accent6"/>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
        <p:nvSpPr>
          <p:cNvPr id="159" name="Google Shape;159;p66"/>
          <p:cNvSpPr txBox="1"/>
          <p:nvPr>
            <p:ph idx="10" type="dt"/>
          </p:nvPr>
        </p:nvSpPr>
        <p:spPr>
          <a:xfrm rot="5400000">
            <a:off x="10595991" y="5074920"/>
            <a:ext cx="2647667"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sz="900">
                <a:solidFill>
                  <a:schemeClr val="dk1"/>
                </a:solidFill>
                <a:latin typeface="Century Gothic"/>
                <a:ea typeface="Century Gothic"/>
                <a:cs typeface="Century Gothic"/>
                <a:sym typeface="Century Gothic"/>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160" name="Shape 160"/>
        <p:cNvGrpSpPr/>
        <p:nvPr/>
      </p:nvGrpSpPr>
      <p:grpSpPr>
        <a:xfrm>
          <a:off x="0" y="0"/>
          <a:ext cx="0" cy="0"/>
          <a:chOff x="0" y="0"/>
          <a:chExt cx="0" cy="0"/>
        </a:xfrm>
      </p:grpSpPr>
      <p:sp>
        <p:nvSpPr>
          <p:cNvPr id="161" name="Google Shape;161;p67"/>
          <p:cNvSpPr txBox="1"/>
          <p:nvPr>
            <p:ph type="ctrTitle"/>
          </p:nvPr>
        </p:nvSpPr>
        <p:spPr>
          <a:xfrm>
            <a:off x="684212" y="685799"/>
            <a:ext cx="8001000" cy="2971801"/>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lt1"/>
              </a:buClr>
              <a:buSzPts val="4800"/>
              <a:buFont typeface="Century Gothic"/>
              <a:buNone/>
              <a:defRPr sz="4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 name="Google Shape;162;p67"/>
          <p:cNvSpPr txBox="1"/>
          <p:nvPr>
            <p:ph idx="1" type="subTitle"/>
          </p:nvPr>
        </p:nvSpPr>
        <p:spPr>
          <a:xfrm>
            <a:off x="684212" y="3843867"/>
            <a:ext cx="6400800" cy="1947333"/>
          </a:xfrm>
          <a:prstGeom prst="rect">
            <a:avLst/>
          </a:prstGeom>
          <a:noFill/>
          <a:ln>
            <a:noFill/>
          </a:ln>
        </p:spPr>
        <p:txBody>
          <a:bodyPr anchorCtr="0" anchor="t" bIns="45700" lIns="91425" spcFirstLastPara="1" rIns="91425" wrap="square" tIns="45700">
            <a:normAutofit/>
          </a:bodyPr>
          <a:lstStyle>
            <a:lvl1pPr lvl="0" algn="l">
              <a:spcBef>
                <a:spcPts val="420"/>
              </a:spcBef>
              <a:spcAft>
                <a:spcPts val="0"/>
              </a:spcAft>
              <a:buSzPts val="1680"/>
              <a:buNone/>
              <a:defRPr sz="2100">
                <a:solidFill>
                  <a:srgbClr val="0F486F"/>
                </a:solidFill>
              </a:defRPr>
            </a:lvl1pPr>
            <a:lvl2pPr lvl="1" algn="ctr">
              <a:spcBef>
                <a:spcPts val="600"/>
              </a:spcBef>
              <a:spcAft>
                <a:spcPts val="0"/>
              </a:spcAft>
              <a:buSzPts val="1440"/>
              <a:buNone/>
              <a:defRPr>
                <a:solidFill>
                  <a:schemeClr val="lt1"/>
                </a:solidFill>
              </a:defRPr>
            </a:lvl2pPr>
            <a:lvl3pPr lvl="2" algn="ctr">
              <a:spcBef>
                <a:spcPts val="600"/>
              </a:spcBef>
              <a:spcAft>
                <a:spcPts val="0"/>
              </a:spcAft>
              <a:buSzPts val="1280"/>
              <a:buNone/>
              <a:defRPr>
                <a:solidFill>
                  <a:schemeClr val="lt1"/>
                </a:solidFill>
              </a:defRPr>
            </a:lvl3pPr>
            <a:lvl4pPr lvl="3" algn="ctr">
              <a:spcBef>
                <a:spcPts val="600"/>
              </a:spcBef>
              <a:spcAft>
                <a:spcPts val="0"/>
              </a:spcAft>
              <a:buSzPts val="1120"/>
              <a:buNone/>
              <a:defRPr>
                <a:solidFill>
                  <a:schemeClr val="lt1"/>
                </a:solidFill>
              </a:defRPr>
            </a:lvl4pPr>
            <a:lvl5pPr lvl="4" algn="ctr">
              <a:spcBef>
                <a:spcPts val="600"/>
              </a:spcBef>
              <a:spcAft>
                <a:spcPts val="0"/>
              </a:spcAft>
              <a:buSzPts val="1120"/>
              <a:buNone/>
              <a:defRPr>
                <a:solidFill>
                  <a:schemeClr val="lt1"/>
                </a:solidFill>
              </a:defRPr>
            </a:lvl5pPr>
            <a:lvl6pPr lvl="5" algn="ctr">
              <a:spcBef>
                <a:spcPts val="600"/>
              </a:spcBef>
              <a:spcAft>
                <a:spcPts val="0"/>
              </a:spcAft>
              <a:buSzPts val="1120"/>
              <a:buNone/>
              <a:defRPr>
                <a:solidFill>
                  <a:schemeClr val="lt1"/>
                </a:solidFill>
              </a:defRPr>
            </a:lvl6pPr>
            <a:lvl7pPr lvl="6" algn="ctr">
              <a:spcBef>
                <a:spcPts val="600"/>
              </a:spcBef>
              <a:spcAft>
                <a:spcPts val="0"/>
              </a:spcAft>
              <a:buSzPts val="1120"/>
              <a:buNone/>
              <a:defRPr>
                <a:solidFill>
                  <a:schemeClr val="lt1"/>
                </a:solidFill>
              </a:defRPr>
            </a:lvl7pPr>
            <a:lvl8pPr lvl="7" algn="ctr">
              <a:spcBef>
                <a:spcPts val="600"/>
              </a:spcBef>
              <a:spcAft>
                <a:spcPts val="0"/>
              </a:spcAft>
              <a:buSzPts val="1120"/>
              <a:buNone/>
              <a:defRPr>
                <a:solidFill>
                  <a:schemeClr val="lt1"/>
                </a:solidFill>
              </a:defRPr>
            </a:lvl8pPr>
            <a:lvl9pPr lvl="8" algn="ctr">
              <a:spcBef>
                <a:spcPts val="600"/>
              </a:spcBef>
              <a:spcAft>
                <a:spcPts val="600"/>
              </a:spcAft>
              <a:buSzPts val="1120"/>
              <a:buNone/>
              <a:defRPr>
                <a:solidFill>
                  <a:schemeClr val="lt1"/>
                </a:solidFill>
              </a:defRPr>
            </a:lvl9pPr>
          </a:lstStyle>
          <a:p/>
        </p:txBody>
      </p:sp>
      <p:sp>
        <p:nvSpPr>
          <p:cNvPr id="163" name="Google Shape;163;p67"/>
          <p:cNvSpPr txBox="1"/>
          <p:nvPr>
            <p:ph idx="10" type="dt"/>
          </p:nvPr>
        </p:nvSpPr>
        <p:spPr>
          <a:xfrm>
            <a:off x="9904412" y="6172200"/>
            <a:ext cx="1600200" cy="36512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 name="Google Shape;164;p67"/>
          <p:cNvSpPr txBox="1"/>
          <p:nvPr>
            <p:ph idx="11" type="ftr"/>
          </p:nvPr>
        </p:nvSpPr>
        <p:spPr>
          <a:xfrm>
            <a:off x="684212" y="6172200"/>
            <a:ext cx="7543800" cy="3651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 name="Google Shape;165;p67"/>
          <p:cNvSpPr txBox="1"/>
          <p:nvPr>
            <p:ph idx="12" type="sldNum"/>
          </p:nvPr>
        </p:nvSpPr>
        <p:spPr>
          <a:xfrm>
            <a:off x="10363200" y="5578475"/>
            <a:ext cx="1142245" cy="669925"/>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cxnSp>
        <p:nvCxnSpPr>
          <p:cNvPr id="166" name="Google Shape;166;p67"/>
          <p:cNvCxnSpPr/>
          <p:nvPr/>
        </p:nvCxnSpPr>
        <p:spPr>
          <a:xfrm flipH="1">
            <a:off x="8228012" y="8467"/>
            <a:ext cx="3810000" cy="3810000"/>
          </a:xfrm>
          <a:prstGeom prst="straightConnector1">
            <a:avLst/>
          </a:prstGeom>
          <a:noFill/>
          <a:ln cap="flat" cmpd="sng" w="12700">
            <a:solidFill>
              <a:schemeClr val="lt1"/>
            </a:solidFill>
            <a:prstDash val="solid"/>
            <a:round/>
            <a:headEnd len="sm" w="sm" type="none"/>
            <a:tailEnd len="sm" w="sm" type="none"/>
          </a:ln>
        </p:spPr>
      </p:cxnSp>
      <p:cxnSp>
        <p:nvCxnSpPr>
          <p:cNvPr id="167" name="Google Shape;167;p67"/>
          <p:cNvCxnSpPr/>
          <p:nvPr/>
        </p:nvCxnSpPr>
        <p:spPr>
          <a:xfrm flipH="1">
            <a:off x="6108170" y="91545"/>
            <a:ext cx="6080655" cy="6080655"/>
          </a:xfrm>
          <a:prstGeom prst="straightConnector1">
            <a:avLst/>
          </a:prstGeom>
          <a:noFill/>
          <a:ln cap="flat" cmpd="sng" w="12700">
            <a:solidFill>
              <a:schemeClr val="lt1"/>
            </a:solidFill>
            <a:prstDash val="solid"/>
            <a:round/>
            <a:headEnd len="sm" w="sm" type="none"/>
            <a:tailEnd len="sm" w="sm" type="none"/>
          </a:ln>
        </p:spPr>
      </p:cxnSp>
      <p:cxnSp>
        <p:nvCxnSpPr>
          <p:cNvPr id="168" name="Google Shape;168;p67"/>
          <p:cNvCxnSpPr/>
          <p:nvPr/>
        </p:nvCxnSpPr>
        <p:spPr>
          <a:xfrm flipH="1">
            <a:off x="7235825" y="228600"/>
            <a:ext cx="4953000" cy="4953000"/>
          </a:xfrm>
          <a:prstGeom prst="straightConnector1">
            <a:avLst/>
          </a:prstGeom>
          <a:noFill/>
          <a:ln cap="flat" cmpd="sng" w="12700">
            <a:solidFill>
              <a:schemeClr val="lt1"/>
            </a:solidFill>
            <a:prstDash val="solid"/>
            <a:round/>
            <a:headEnd len="sm" w="sm" type="none"/>
            <a:tailEnd len="sm" w="sm" type="none"/>
          </a:ln>
        </p:spPr>
      </p:cxnSp>
      <p:cxnSp>
        <p:nvCxnSpPr>
          <p:cNvPr id="169" name="Google Shape;169;p67"/>
          <p:cNvCxnSpPr/>
          <p:nvPr/>
        </p:nvCxnSpPr>
        <p:spPr>
          <a:xfrm flipH="1">
            <a:off x="7335837" y="32278"/>
            <a:ext cx="4852989" cy="4852989"/>
          </a:xfrm>
          <a:prstGeom prst="straightConnector1">
            <a:avLst/>
          </a:prstGeom>
          <a:noFill/>
          <a:ln cap="flat" cmpd="sng" w="31750">
            <a:solidFill>
              <a:schemeClr val="lt1"/>
            </a:solidFill>
            <a:prstDash val="solid"/>
            <a:round/>
            <a:headEnd len="sm" w="sm" type="none"/>
            <a:tailEnd len="sm" w="sm" type="none"/>
          </a:ln>
        </p:spPr>
      </p:cxnSp>
      <p:cxnSp>
        <p:nvCxnSpPr>
          <p:cNvPr id="170" name="Google Shape;170;p67"/>
          <p:cNvCxnSpPr/>
          <p:nvPr/>
        </p:nvCxnSpPr>
        <p:spPr>
          <a:xfrm flipH="1">
            <a:off x="7845426" y="609601"/>
            <a:ext cx="4343399" cy="4343399"/>
          </a:xfrm>
          <a:prstGeom prst="straightConnector1">
            <a:avLst/>
          </a:prstGeom>
          <a:noFill/>
          <a:ln cap="flat" cmpd="sng" w="31750">
            <a:solidFill>
              <a:schemeClr val="lt1"/>
            </a:solidFill>
            <a:prstDash val="solid"/>
            <a:round/>
            <a:headEnd len="sm" w="sm" type="none"/>
            <a:tailEnd len="sm" w="sm" type="none"/>
          </a:ln>
        </p:spPr>
      </p:cxn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1" name="Shape 171"/>
        <p:cNvGrpSpPr/>
        <p:nvPr/>
      </p:nvGrpSpPr>
      <p:grpSpPr>
        <a:xfrm>
          <a:off x="0" y="0"/>
          <a:ext cx="0" cy="0"/>
          <a:chOff x="0" y="0"/>
          <a:chExt cx="0" cy="0"/>
        </a:xfrm>
      </p:grpSpPr>
      <p:sp>
        <p:nvSpPr>
          <p:cNvPr id="172" name="Google Shape;172;p68"/>
          <p:cNvSpPr txBox="1"/>
          <p:nvPr>
            <p:ph type="title"/>
          </p:nvPr>
        </p:nvSpPr>
        <p:spPr>
          <a:xfrm>
            <a:off x="684211" y="2006600"/>
            <a:ext cx="8534401" cy="228160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lt1"/>
              </a:buClr>
              <a:buSzPts val="3600"/>
              <a:buFont typeface="Century Gothic"/>
              <a:buNone/>
              <a:defRPr b="0" sz="36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 name="Google Shape;173;p68"/>
          <p:cNvSpPr txBox="1"/>
          <p:nvPr>
            <p:ph idx="1" type="body"/>
          </p:nvPr>
        </p:nvSpPr>
        <p:spPr>
          <a:xfrm>
            <a:off x="684213" y="4495800"/>
            <a:ext cx="8534400" cy="1498600"/>
          </a:xfrm>
          <a:prstGeom prst="rect">
            <a:avLst/>
          </a:prstGeom>
          <a:noFill/>
          <a:ln>
            <a:noFill/>
          </a:ln>
        </p:spPr>
        <p:txBody>
          <a:bodyPr anchorCtr="0" anchor="t" bIns="45700" lIns="91425" spcFirstLastPara="1" rIns="91425" wrap="square" tIns="45700">
            <a:normAutofit/>
          </a:bodyPr>
          <a:lstStyle>
            <a:lvl1pPr indent="-228600" lvl="0" marL="457200" algn="l">
              <a:spcBef>
                <a:spcPts val="360"/>
              </a:spcBef>
              <a:spcAft>
                <a:spcPts val="0"/>
              </a:spcAft>
              <a:buSzPts val="1440"/>
              <a:buNone/>
              <a:defRPr sz="1800">
                <a:solidFill>
                  <a:srgbClr val="0F486F"/>
                </a:solidFill>
              </a:defRPr>
            </a:lvl1pPr>
            <a:lvl2pPr indent="-228600" lvl="1" marL="914400" algn="l">
              <a:spcBef>
                <a:spcPts val="600"/>
              </a:spcBef>
              <a:spcAft>
                <a:spcPts val="0"/>
              </a:spcAft>
              <a:buSzPts val="1440"/>
              <a:buNone/>
              <a:defRPr sz="1800">
                <a:solidFill>
                  <a:schemeClr val="lt1"/>
                </a:solidFill>
              </a:defRPr>
            </a:lvl2pPr>
            <a:lvl3pPr indent="-228600" lvl="2" marL="1371600" algn="l">
              <a:spcBef>
                <a:spcPts val="600"/>
              </a:spcBef>
              <a:spcAft>
                <a:spcPts val="0"/>
              </a:spcAft>
              <a:buSzPts val="1280"/>
              <a:buNone/>
              <a:defRPr sz="1600">
                <a:solidFill>
                  <a:schemeClr val="lt1"/>
                </a:solidFill>
              </a:defRPr>
            </a:lvl3pPr>
            <a:lvl4pPr indent="-228600" lvl="3" marL="1828800" algn="l">
              <a:spcBef>
                <a:spcPts val="600"/>
              </a:spcBef>
              <a:spcAft>
                <a:spcPts val="0"/>
              </a:spcAft>
              <a:buSzPts val="1120"/>
              <a:buNone/>
              <a:defRPr sz="1400">
                <a:solidFill>
                  <a:schemeClr val="lt1"/>
                </a:solidFill>
              </a:defRPr>
            </a:lvl4pPr>
            <a:lvl5pPr indent="-228600" lvl="4" marL="2286000" algn="l">
              <a:spcBef>
                <a:spcPts val="600"/>
              </a:spcBef>
              <a:spcAft>
                <a:spcPts val="0"/>
              </a:spcAft>
              <a:buSzPts val="1120"/>
              <a:buNone/>
              <a:defRPr sz="1400">
                <a:solidFill>
                  <a:schemeClr val="lt1"/>
                </a:solidFill>
              </a:defRPr>
            </a:lvl5pPr>
            <a:lvl6pPr indent="-228600" lvl="5" marL="2743200" algn="l">
              <a:spcBef>
                <a:spcPts val="600"/>
              </a:spcBef>
              <a:spcAft>
                <a:spcPts val="0"/>
              </a:spcAft>
              <a:buSzPts val="1120"/>
              <a:buNone/>
              <a:defRPr sz="1400">
                <a:solidFill>
                  <a:schemeClr val="lt1"/>
                </a:solidFill>
              </a:defRPr>
            </a:lvl6pPr>
            <a:lvl7pPr indent="-228600" lvl="6" marL="3200400" algn="l">
              <a:spcBef>
                <a:spcPts val="600"/>
              </a:spcBef>
              <a:spcAft>
                <a:spcPts val="0"/>
              </a:spcAft>
              <a:buSzPts val="1120"/>
              <a:buNone/>
              <a:defRPr sz="1400">
                <a:solidFill>
                  <a:schemeClr val="lt1"/>
                </a:solidFill>
              </a:defRPr>
            </a:lvl7pPr>
            <a:lvl8pPr indent="-228600" lvl="7" marL="3657600" algn="l">
              <a:spcBef>
                <a:spcPts val="600"/>
              </a:spcBef>
              <a:spcAft>
                <a:spcPts val="0"/>
              </a:spcAft>
              <a:buSzPts val="1120"/>
              <a:buNone/>
              <a:defRPr sz="1400">
                <a:solidFill>
                  <a:schemeClr val="lt1"/>
                </a:solidFill>
              </a:defRPr>
            </a:lvl8pPr>
            <a:lvl9pPr indent="-228600" lvl="8" marL="4114800" algn="l">
              <a:spcBef>
                <a:spcPts val="600"/>
              </a:spcBef>
              <a:spcAft>
                <a:spcPts val="600"/>
              </a:spcAft>
              <a:buSzPts val="1120"/>
              <a:buNone/>
              <a:defRPr sz="1400">
                <a:solidFill>
                  <a:schemeClr val="lt1"/>
                </a:solidFill>
              </a:defRPr>
            </a:lvl9pPr>
          </a:lstStyle>
          <a:p/>
        </p:txBody>
      </p:sp>
      <p:sp>
        <p:nvSpPr>
          <p:cNvPr id="174" name="Google Shape;174;p68"/>
          <p:cNvSpPr txBox="1"/>
          <p:nvPr>
            <p:ph idx="10" type="dt"/>
          </p:nvPr>
        </p:nvSpPr>
        <p:spPr>
          <a:xfrm>
            <a:off x="9904412" y="6172200"/>
            <a:ext cx="1600200" cy="36512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5" name="Google Shape;175;p68"/>
          <p:cNvSpPr txBox="1"/>
          <p:nvPr>
            <p:ph idx="11" type="ftr"/>
          </p:nvPr>
        </p:nvSpPr>
        <p:spPr>
          <a:xfrm>
            <a:off x="684212" y="6172200"/>
            <a:ext cx="7543800" cy="3651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6" name="Google Shape;176;p68"/>
          <p:cNvSpPr txBox="1"/>
          <p:nvPr>
            <p:ph idx="12" type="sldNum"/>
          </p:nvPr>
        </p:nvSpPr>
        <p:spPr>
          <a:xfrm>
            <a:off x="10363200" y="5578475"/>
            <a:ext cx="1142245" cy="669925"/>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77" name="Shape 177"/>
        <p:cNvGrpSpPr/>
        <p:nvPr/>
      </p:nvGrpSpPr>
      <p:grpSpPr>
        <a:xfrm>
          <a:off x="0" y="0"/>
          <a:ext cx="0" cy="0"/>
          <a:chOff x="0" y="0"/>
          <a:chExt cx="0" cy="0"/>
        </a:xfrm>
      </p:grpSpPr>
      <p:sp>
        <p:nvSpPr>
          <p:cNvPr id="178" name="Google Shape;178;p69"/>
          <p:cNvSpPr txBox="1"/>
          <p:nvPr>
            <p:ph type="title"/>
          </p:nvPr>
        </p:nvSpPr>
        <p:spPr>
          <a:xfrm>
            <a:off x="684212" y="4487332"/>
            <a:ext cx="8534400" cy="1507067"/>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l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9" name="Google Shape;179;p69"/>
          <p:cNvSpPr txBox="1"/>
          <p:nvPr>
            <p:ph idx="1" type="body"/>
          </p:nvPr>
        </p:nvSpPr>
        <p:spPr>
          <a:xfrm>
            <a:off x="684211" y="685800"/>
            <a:ext cx="4937655" cy="3615267"/>
          </a:xfrm>
          <a:prstGeom prst="rect">
            <a:avLst/>
          </a:prstGeom>
          <a:noFill/>
          <a:ln>
            <a:noFill/>
          </a:ln>
        </p:spPr>
        <p:txBody>
          <a:bodyPr anchorCtr="0" anchor="ctr" bIns="45700" lIns="91425" spcFirstLastPara="1" rIns="91425" wrap="square" tIns="45700">
            <a:normAutofit/>
          </a:bodyPr>
          <a:lstStyle>
            <a:lvl1pPr indent="-320040" lvl="0" marL="457200" algn="l">
              <a:spcBef>
                <a:spcPts val="360"/>
              </a:spcBef>
              <a:spcAft>
                <a:spcPts val="0"/>
              </a:spcAft>
              <a:buSzPts val="1440"/>
              <a:buChar char="▶"/>
              <a:defRPr/>
            </a:lvl1pPr>
            <a:lvl2pPr indent="-320040" lvl="1" marL="914400" algn="l">
              <a:spcBef>
                <a:spcPts val="600"/>
              </a:spcBef>
              <a:spcAft>
                <a:spcPts val="0"/>
              </a:spcAft>
              <a:buSzPts val="1440"/>
              <a:buChar char="▶"/>
              <a:defRPr/>
            </a:lvl2pPr>
            <a:lvl3pPr indent="-320039" lvl="2" marL="1371600" algn="l">
              <a:spcBef>
                <a:spcPts val="600"/>
              </a:spcBef>
              <a:spcAft>
                <a:spcPts val="0"/>
              </a:spcAft>
              <a:buSzPts val="1440"/>
              <a:buChar char="▶"/>
              <a:defRPr/>
            </a:lvl3pPr>
            <a:lvl4pPr indent="-320039" lvl="3" marL="1828800" algn="l">
              <a:spcBef>
                <a:spcPts val="600"/>
              </a:spcBef>
              <a:spcAft>
                <a:spcPts val="0"/>
              </a:spcAft>
              <a:buSzPts val="1440"/>
              <a:buChar char="▶"/>
              <a:defRPr/>
            </a:lvl4pPr>
            <a:lvl5pPr indent="-320039" lvl="4" marL="2286000" algn="l">
              <a:spcBef>
                <a:spcPts val="600"/>
              </a:spcBef>
              <a:spcAft>
                <a:spcPts val="0"/>
              </a:spcAft>
              <a:buSzPts val="1440"/>
              <a:buChar char="▶"/>
              <a:defRPr/>
            </a:lvl5pPr>
            <a:lvl6pPr indent="-320039" lvl="5" marL="2743200" algn="l">
              <a:spcBef>
                <a:spcPts val="600"/>
              </a:spcBef>
              <a:spcAft>
                <a:spcPts val="0"/>
              </a:spcAft>
              <a:buSzPts val="1440"/>
              <a:buChar char="▶"/>
              <a:defRPr/>
            </a:lvl6pPr>
            <a:lvl7pPr indent="-320039" lvl="6" marL="3200400" algn="l">
              <a:spcBef>
                <a:spcPts val="600"/>
              </a:spcBef>
              <a:spcAft>
                <a:spcPts val="0"/>
              </a:spcAft>
              <a:buSzPts val="1440"/>
              <a:buChar char="▶"/>
              <a:defRPr/>
            </a:lvl7pPr>
            <a:lvl8pPr indent="-320040" lvl="7" marL="3657600" algn="l">
              <a:spcBef>
                <a:spcPts val="600"/>
              </a:spcBef>
              <a:spcAft>
                <a:spcPts val="0"/>
              </a:spcAft>
              <a:buSzPts val="1440"/>
              <a:buChar char="▶"/>
              <a:defRPr/>
            </a:lvl8pPr>
            <a:lvl9pPr indent="-320040" lvl="8" marL="4114800" algn="l">
              <a:spcBef>
                <a:spcPts val="600"/>
              </a:spcBef>
              <a:spcAft>
                <a:spcPts val="600"/>
              </a:spcAft>
              <a:buSzPts val="1440"/>
              <a:buChar char="▶"/>
              <a:defRPr/>
            </a:lvl9pPr>
          </a:lstStyle>
          <a:p/>
        </p:txBody>
      </p:sp>
      <p:sp>
        <p:nvSpPr>
          <p:cNvPr id="180" name="Google Shape;180;p69"/>
          <p:cNvSpPr txBox="1"/>
          <p:nvPr>
            <p:ph idx="2" type="body"/>
          </p:nvPr>
        </p:nvSpPr>
        <p:spPr>
          <a:xfrm>
            <a:off x="5808133" y="685801"/>
            <a:ext cx="4934479" cy="3615266"/>
          </a:xfrm>
          <a:prstGeom prst="rect">
            <a:avLst/>
          </a:prstGeom>
          <a:noFill/>
          <a:ln>
            <a:noFill/>
          </a:ln>
        </p:spPr>
        <p:txBody>
          <a:bodyPr anchorCtr="0" anchor="ctr" bIns="45700" lIns="91425" spcFirstLastPara="1" rIns="91425" wrap="square" tIns="45700">
            <a:normAutofit/>
          </a:bodyPr>
          <a:lstStyle>
            <a:lvl1pPr indent="-320040" lvl="0" marL="457200" algn="l">
              <a:spcBef>
                <a:spcPts val="360"/>
              </a:spcBef>
              <a:spcAft>
                <a:spcPts val="0"/>
              </a:spcAft>
              <a:buSzPts val="1440"/>
              <a:buChar char="▶"/>
              <a:defRPr/>
            </a:lvl1pPr>
            <a:lvl2pPr indent="-320040" lvl="1" marL="914400" algn="l">
              <a:spcBef>
                <a:spcPts val="600"/>
              </a:spcBef>
              <a:spcAft>
                <a:spcPts val="0"/>
              </a:spcAft>
              <a:buSzPts val="1440"/>
              <a:buChar char="▶"/>
              <a:defRPr/>
            </a:lvl2pPr>
            <a:lvl3pPr indent="-320039" lvl="2" marL="1371600" algn="l">
              <a:spcBef>
                <a:spcPts val="600"/>
              </a:spcBef>
              <a:spcAft>
                <a:spcPts val="0"/>
              </a:spcAft>
              <a:buSzPts val="1440"/>
              <a:buChar char="▶"/>
              <a:defRPr/>
            </a:lvl3pPr>
            <a:lvl4pPr indent="-320039" lvl="3" marL="1828800" algn="l">
              <a:spcBef>
                <a:spcPts val="600"/>
              </a:spcBef>
              <a:spcAft>
                <a:spcPts val="0"/>
              </a:spcAft>
              <a:buSzPts val="1440"/>
              <a:buChar char="▶"/>
              <a:defRPr/>
            </a:lvl4pPr>
            <a:lvl5pPr indent="-320039" lvl="4" marL="2286000" algn="l">
              <a:spcBef>
                <a:spcPts val="600"/>
              </a:spcBef>
              <a:spcAft>
                <a:spcPts val="0"/>
              </a:spcAft>
              <a:buSzPts val="1440"/>
              <a:buChar char="▶"/>
              <a:defRPr/>
            </a:lvl5pPr>
            <a:lvl6pPr indent="-320039" lvl="5" marL="2743200" algn="l">
              <a:spcBef>
                <a:spcPts val="600"/>
              </a:spcBef>
              <a:spcAft>
                <a:spcPts val="0"/>
              </a:spcAft>
              <a:buSzPts val="1440"/>
              <a:buChar char="▶"/>
              <a:defRPr/>
            </a:lvl6pPr>
            <a:lvl7pPr indent="-320039" lvl="6" marL="3200400" algn="l">
              <a:spcBef>
                <a:spcPts val="600"/>
              </a:spcBef>
              <a:spcAft>
                <a:spcPts val="0"/>
              </a:spcAft>
              <a:buSzPts val="1440"/>
              <a:buChar char="▶"/>
              <a:defRPr/>
            </a:lvl7pPr>
            <a:lvl8pPr indent="-320040" lvl="7" marL="3657600" algn="l">
              <a:spcBef>
                <a:spcPts val="600"/>
              </a:spcBef>
              <a:spcAft>
                <a:spcPts val="0"/>
              </a:spcAft>
              <a:buSzPts val="1440"/>
              <a:buChar char="▶"/>
              <a:defRPr/>
            </a:lvl8pPr>
            <a:lvl9pPr indent="-320040" lvl="8" marL="4114800" algn="l">
              <a:spcBef>
                <a:spcPts val="600"/>
              </a:spcBef>
              <a:spcAft>
                <a:spcPts val="600"/>
              </a:spcAft>
              <a:buSzPts val="1440"/>
              <a:buChar char="▶"/>
              <a:defRPr/>
            </a:lvl9pPr>
          </a:lstStyle>
          <a:p/>
        </p:txBody>
      </p:sp>
      <p:sp>
        <p:nvSpPr>
          <p:cNvPr id="181" name="Google Shape;181;p69"/>
          <p:cNvSpPr txBox="1"/>
          <p:nvPr>
            <p:ph idx="10" type="dt"/>
          </p:nvPr>
        </p:nvSpPr>
        <p:spPr>
          <a:xfrm>
            <a:off x="9904412" y="6172200"/>
            <a:ext cx="1600200" cy="36512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 name="Google Shape;182;p69"/>
          <p:cNvSpPr txBox="1"/>
          <p:nvPr>
            <p:ph idx="11" type="ftr"/>
          </p:nvPr>
        </p:nvSpPr>
        <p:spPr>
          <a:xfrm>
            <a:off x="684212" y="6172200"/>
            <a:ext cx="7543800" cy="3651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 name="Google Shape;183;p69"/>
          <p:cNvSpPr txBox="1"/>
          <p:nvPr>
            <p:ph idx="12" type="sldNum"/>
          </p:nvPr>
        </p:nvSpPr>
        <p:spPr>
          <a:xfrm>
            <a:off x="10363200" y="5578475"/>
            <a:ext cx="1142245" cy="669925"/>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84" name="Shape 184"/>
        <p:cNvGrpSpPr/>
        <p:nvPr/>
      </p:nvGrpSpPr>
      <p:grpSpPr>
        <a:xfrm>
          <a:off x="0" y="0"/>
          <a:ext cx="0" cy="0"/>
          <a:chOff x="0" y="0"/>
          <a:chExt cx="0" cy="0"/>
        </a:xfrm>
      </p:grpSpPr>
      <p:sp>
        <p:nvSpPr>
          <p:cNvPr id="185" name="Google Shape;185;p70"/>
          <p:cNvSpPr txBox="1"/>
          <p:nvPr>
            <p:ph type="title"/>
          </p:nvPr>
        </p:nvSpPr>
        <p:spPr>
          <a:xfrm>
            <a:off x="684212" y="4487332"/>
            <a:ext cx="8534400" cy="1507067"/>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lt1"/>
              </a:buClr>
              <a:buSzPts val="3600"/>
              <a:buFont typeface="Century Gothic"/>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 name="Google Shape;186;p70"/>
          <p:cNvSpPr txBox="1"/>
          <p:nvPr>
            <p:ph idx="1" type="body"/>
          </p:nvPr>
        </p:nvSpPr>
        <p:spPr>
          <a:xfrm>
            <a:off x="972080" y="685800"/>
            <a:ext cx="4649787" cy="576262"/>
          </a:xfrm>
          <a:prstGeom prst="rect">
            <a:avLst/>
          </a:prstGeom>
          <a:noFill/>
          <a:ln>
            <a:noFill/>
          </a:ln>
        </p:spPr>
        <p:txBody>
          <a:bodyPr anchorCtr="0" anchor="b" bIns="45700" lIns="91425" spcFirstLastPara="1" rIns="91425" wrap="square" tIns="45700">
            <a:noAutofit/>
          </a:bodyPr>
          <a:lstStyle>
            <a:lvl1pPr indent="-228600" lvl="0" marL="457200" algn="l">
              <a:spcBef>
                <a:spcPts val="560"/>
              </a:spcBef>
              <a:spcAft>
                <a:spcPts val="0"/>
              </a:spcAft>
              <a:buSzPts val="2240"/>
              <a:buNone/>
              <a:defRPr b="0" sz="2800">
                <a:solidFill>
                  <a:schemeClr val="lt1"/>
                </a:solidFill>
              </a:defRPr>
            </a:lvl1pPr>
            <a:lvl2pPr indent="-228600" lvl="1" marL="914400" algn="l">
              <a:spcBef>
                <a:spcPts val="600"/>
              </a:spcBef>
              <a:spcAft>
                <a:spcPts val="0"/>
              </a:spcAft>
              <a:buSzPts val="1600"/>
              <a:buNone/>
              <a:defRPr b="1" sz="2000"/>
            </a:lvl2pPr>
            <a:lvl3pPr indent="-228600" lvl="2" marL="1371600" algn="l">
              <a:spcBef>
                <a:spcPts val="600"/>
              </a:spcBef>
              <a:spcAft>
                <a:spcPts val="0"/>
              </a:spcAft>
              <a:buSzPts val="1440"/>
              <a:buNone/>
              <a:defRPr b="1" sz="1800"/>
            </a:lvl3pPr>
            <a:lvl4pPr indent="-228600" lvl="3" marL="1828800" algn="l">
              <a:spcBef>
                <a:spcPts val="600"/>
              </a:spcBef>
              <a:spcAft>
                <a:spcPts val="0"/>
              </a:spcAft>
              <a:buSzPts val="1280"/>
              <a:buNone/>
              <a:defRPr b="1" sz="1600"/>
            </a:lvl4pPr>
            <a:lvl5pPr indent="-228600" lvl="4" marL="2286000" algn="l">
              <a:spcBef>
                <a:spcPts val="600"/>
              </a:spcBef>
              <a:spcAft>
                <a:spcPts val="0"/>
              </a:spcAft>
              <a:buSzPts val="1280"/>
              <a:buNone/>
              <a:defRPr b="1" sz="1600"/>
            </a:lvl5pPr>
            <a:lvl6pPr indent="-228600" lvl="5" marL="2743200" algn="l">
              <a:spcBef>
                <a:spcPts val="600"/>
              </a:spcBef>
              <a:spcAft>
                <a:spcPts val="0"/>
              </a:spcAft>
              <a:buSzPts val="1280"/>
              <a:buNone/>
              <a:defRPr b="1" sz="1600"/>
            </a:lvl6pPr>
            <a:lvl7pPr indent="-228600" lvl="6" marL="3200400" algn="l">
              <a:spcBef>
                <a:spcPts val="600"/>
              </a:spcBef>
              <a:spcAft>
                <a:spcPts val="0"/>
              </a:spcAft>
              <a:buSzPts val="1280"/>
              <a:buNone/>
              <a:defRPr b="1" sz="1600"/>
            </a:lvl7pPr>
            <a:lvl8pPr indent="-228600" lvl="7" marL="3657600" algn="l">
              <a:spcBef>
                <a:spcPts val="600"/>
              </a:spcBef>
              <a:spcAft>
                <a:spcPts val="0"/>
              </a:spcAft>
              <a:buSzPts val="1280"/>
              <a:buNone/>
              <a:defRPr b="1" sz="1600"/>
            </a:lvl8pPr>
            <a:lvl9pPr indent="-228600" lvl="8" marL="4114800" algn="l">
              <a:spcBef>
                <a:spcPts val="600"/>
              </a:spcBef>
              <a:spcAft>
                <a:spcPts val="600"/>
              </a:spcAft>
              <a:buSzPts val="1280"/>
              <a:buNone/>
              <a:defRPr b="1" sz="1600"/>
            </a:lvl9pPr>
          </a:lstStyle>
          <a:p/>
        </p:txBody>
      </p:sp>
      <p:sp>
        <p:nvSpPr>
          <p:cNvPr id="187" name="Google Shape;187;p70"/>
          <p:cNvSpPr txBox="1"/>
          <p:nvPr>
            <p:ph idx="2" type="body"/>
          </p:nvPr>
        </p:nvSpPr>
        <p:spPr>
          <a:xfrm>
            <a:off x="684211" y="1270529"/>
            <a:ext cx="4937655" cy="3030538"/>
          </a:xfrm>
          <a:prstGeom prst="rect">
            <a:avLst/>
          </a:prstGeom>
          <a:noFill/>
          <a:ln>
            <a:noFill/>
          </a:ln>
        </p:spPr>
        <p:txBody>
          <a:bodyPr anchorCtr="0" anchor="t" bIns="45700" lIns="91425" spcFirstLastPara="1" rIns="91425" wrap="square" tIns="45700">
            <a:normAutofit/>
          </a:bodyPr>
          <a:lstStyle>
            <a:lvl1pPr indent="-320040" lvl="0" marL="457200" algn="l">
              <a:spcBef>
                <a:spcPts val="360"/>
              </a:spcBef>
              <a:spcAft>
                <a:spcPts val="0"/>
              </a:spcAft>
              <a:buSzPts val="1440"/>
              <a:buChar char="▶"/>
              <a:defRPr/>
            </a:lvl1pPr>
            <a:lvl2pPr indent="-320040" lvl="1" marL="914400" algn="l">
              <a:spcBef>
                <a:spcPts val="600"/>
              </a:spcBef>
              <a:spcAft>
                <a:spcPts val="0"/>
              </a:spcAft>
              <a:buSzPts val="1440"/>
              <a:buChar char="▶"/>
              <a:defRPr/>
            </a:lvl2pPr>
            <a:lvl3pPr indent="-320039" lvl="2" marL="1371600" algn="l">
              <a:spcBef>
                <a:spcPts val="600"/>
              </a:spcBef>
              <a:spcAft>
                <a:spcPts val="0"/>
              </a:spcAft>
              <a:buSzPts val="1440"/>
              <a:buChar char="▶"/>
              <a:defRPr/>
            </a:lvl3pPr>
            <a:lvl4pPr indent="-320039" lvl="3" marL="1828800" algn="l">
              <a:spcBef>
                <a:spcPts val="600"/>
              </a:spcBef>
              <a:spcAft>
                <a:spcPts val="0"/>
              </a:spcAft>
              <a:buSzPts val="1440"/>
              <a:buChar char="▶"/>
              <a:defRPr/>
            </a:lvl4pPr>
            <a:lvl5pPr indent="-320039" lvl="4" marL="2286000" algn="l">
              <a:spcBef>
                <a:spcPts val="600"/>
              </a:spcBef>
              <a:spcAft>
                <a:spcPts val="0"/>
              </a:spcAft>
              <a:buSzPts val="1440"/>
              <a:buChar char="▶"/>
              <a:defRPr/>
            </a:lvl5pPr>
            <a:lvl6pPr indent="-320039" lvl="5" marL="2743200" algn="l">
              <a:spcBef>
                <a:spcPts val="600"/>
              </a:spcBef>
              <a:spcAft>
                <a:spcPts val="0"/>
              </a:spcAft>
              <a:buSzPts val="1440"/>
              <a:buChar char="▶"/>
              <a:defRPr/>
            </a:lvl6pPr>
            <a:lvl7pPr indent="-320039" lvl="6" marL="3200400" algn="l">
              <a:spcBef>
                <a:spcPts val="600"/>
              </a:spcBef>
              <a:spcAft>
                <a:spcPts val="0"/>
              </a:spcAft>
              <a:buSzPts val="1440"/>
              <a:buChar char="▶"/>
              <a:defRPr/>
            </a:lvl7pPr>
            <a:lvl8pPr indent="-320040" lvl="7" marL="3657600" algn="l">
              <a:spcBef>
                <a:spcPts val="600"/>
              </a:spcBef>
              <a:spcAft>
                <a:spcPts val="0"/>
              </a:spcAft>
              <a:buSzPts val="1440"/>
              <a:buChar char="▶"/>
              <a:defRPr/>
            </a:lvl8pPr>
            <a:lvl9pPr indent="-320040" lvl="8" marL="4114800" algn="l">
              <a:spcBef>
                <a:spcPts val="600"/>
              </a:spcBef>
              <a:spcAft>
                <a:spcPts val="600"/>
              </a:spcAft>
              <a:buSzPts val="1440"/>
              <a:buChar char="▶"/>
              <a:defRPr/>
            </a:lvl9pPr>
          </a:lstStyle>
          <a:p/>
        </p:txBody>
      </p:sp>
      <p:sp>
        <p:nvSpPr>
          <p:cNvPr id="188" name="Google Shape;188;p70"/>
          <p:cNvSpPr txBox="1"/>
          <p:nvPr>
            <p:ph idx="3" type="body"/>
          </p:nvPr>
        </p:nvSpPr>
        <p:spPr>
          <a:xfrm>
            <a:off x="6079066" y="685800"/>
            <a:ext cx="4665134" cy="576262"/>
          </a:xfrm>
          <a:prstGeom prst="rect">
            <a:avLst/>
          </a:prstGeom>
          <a:noFill/>
          <a:ln>
            <a:noFill/>
          </a:ln>
        </p:spPr>
        <p:txBody>
          <a:bodyPr anchorCtr="0" anchor="b" bIns="45700" lIns="91425" spcFirstLastPara="1" rIns="91425" wrap="square" tIns="45700">
            <a:noAutofit/>
          </a:bodyPr>
          <a:lstStyle>
            <a:lvl1pPr indent="-228600" lvl="0" marL="457200" algn="l">
              <a:spcBef>
                <a:spcPts val="560"/>
              </a:spcBef>
              <a:spcAft>
                <a:spcPts val="0"/>
              </a:spcAft>
              <a:buSzPts val="2240"/>
              <a:buNone/>
              <a:defRPr b="0" sz="2800">
                <a:solidFill>
                  <a:schemeClr val="lt1"/>
                </a:solidFill>
              </a:defRPr>
            </a:lvl1pPr>
            <a:lvl2pPr indent="-228600" lvl="1" marL="914400" algn="l">
              <a:spcBef>
                <a:spcPts val="600"/>
              </a:spcBef>
              <a:spcAft>
                <a:spcPts val="0"/>
              </a:spcAft>
              <a:buSzPts val="1600"/>
              <a:buNone/>
              <a:defRPr b="1" sz="2000"/>
            </a:lvl2pPr>
            <a:lvl3pPr indent="-228600" lvl="2" marL="1371600" algn="l">
              <a:spcBef>
                <a:spcPts val="600"/>
              </a:spcBef>
              <a:spcAft>
                <a:spcPts val="0"/>
              </a:spcAft>
              <a:buSzPts val="1440"/>
              <a:buNone/>
              <a:defRPr b="1" sz="1800"/>
            </a:lvl3pPr>
            <a:lvl4pPr indent="-228600" lvl="3" marL="1828800" algn="l">
              <a:spcBef>
                <a:spcPts val="600"/>
              </a:spcBef>
              <a:spcAft>
                <a:spcPts val="0"/>
              </a:spcAft>
              <a:buSzPts val="1280"/>
              <a:buNone/>
              <a:defRPr b="1" sz="1600"/>
            </a:lvl4pPr>
            <a:lvl5pPr indent="-228600" lvl="4" marL="2286000" algn="l">
              <a:spcBef>
                <a:spcPts val="600"/>
              </a:spcBef>
              <a:spcAft>
                <a:spcPts val="0"/>
              </a:spcAft>
              <a:buSzPts val="1280"/>
              <a:buNone/>
              <a:defRPr b="1" sz="1600"/>
            </a:lvl5pPr>
            <a:lvl6pPr indent="-228600" lvl="5" marL="2743200" algn="l">
              <a:spcBef>
                <a:spcPts val="600"/>
              </a:spcBef>
              <a:spcAft>
                <a:spcPts val="0"/>
              </a:spcAft>
              <a:buSzPts val="1280"/>
              <a:buNone/>
              <a:defRPr b="1" sz="1600"/>
            </a:lvl6pPr>
            <a:lvl7pPr indent="-228600" lvl="6" marL="3200400" algn="l">
              <a:spcBef>
                <a:spcPts val="600"/>
              </a:spcBef>
              <a:spcAft>
                <a:spcPts val="0"/>
              </a:spcAft>
              <a:buSzPts val="1280"/>
              <a:buNone/>
              <a:defRPr b="1" sz="1600"/>
            </a:lvl7pPr>
            <a:lvl8pPr indent="-228600" lvl="7" marL="3657600" algn="l">
              <a:spcBef>
                <a:spcPts val="600"/>
              </a:spcBef>
              <a:spcAft>
                <a:spcPts val="0"/>
              </a:spcAft>
              <a:buSzPts val="1280"/>
              <a:buNone/>
              <a:defRPr b="1" sz="1600"/>
            </a:lvl8pPr>
            <a:lvl9pPr indent="-228600" lvl="8" marL="4114800" algn="l">
              <a:spcBef>
                <a:spcPts val="600"/>
              </a:spcBef>
              <a:spcAft>
                <a:spcPts val="600"/>
              </a:spcAft>
              <a:buSzPts val="1280"/>
              <a:buNone/>
              <a:defRPr b="1" sz="1600"/>
            </a:lvl9pPr>
          </a:lstStyle>
          <a:p/>
        </p:txBody>
      </p:sp>
      <p:sp>
        <p:nvSpPr>
          <p:cNvPr id="189" name="Google Shape;189;p70"/>
          <p:cNvSpPr txBox="1"/>
          <p:nvPr>
            <p:ph idx="4" type="body"/>
          </p:nvPr>
        </p:nvSpPr>
        <p:spPr>
          <a:xfrm>
            <a:off x="5806545" y="1262062"/>
            <a:ext cx="4929188" cy="3030538"/>
          </a:xfrm>
          <a:prstGeom prst="rect">
            <a:avLst/>
          </a:prstGeom>
          <a:noFill/>
          <a:ln>
            <a:noFill/>
          </a:ln>
        </p:spPr>
        <p:txBody>
          <a:bodyPr anchorCtr="0" anchor="t" bIns="45700" lIns="91425" spcFirstLastPara="1" rIns="91425" wrap="square" tIns="45700">
            <a:normAutofit/>
          </a:bodyPr>
          <a:lstStyle>
            <a:lvl1pPr indent="-320040" lvl="0" marL="457200" algn="l">
              <a:spcBef>
                <a:spcPts val="360"/>
              </a:spcBef>
              <a:spcAft>
                <a:spcPts val="0"/>
              </a:spcAft>
              <a:buSzPts val="1440"/>
              <a:buChar char="▶"/>
              <a:defRPr/>
            </a:lvl1pPr>
            <a:lvl2pPr indent="-320040" lvl="1" marL="914400" algn="l">
              <a:spcBef>
                <a:spcPts val="600"/>
              </a:spcBef>
              <a:spcAft>
                <a:spcPts val="0"/>
              </a:spcAft>
              <a:buSzPts val="1440"/>
              <a:buChar char="▶"/>
              <a:defRPr/>
            </a:lvl2pPr>
            <a:lvl3pPr indent="-320039" lvl="2" marL="1371600" algn="l">
              <a:spcBef>
                <a:spcPts val="600"/>
              </a:spcBef>
              <a:spcAft>
                <a:spcPts val="0"/>
              </a:spcAft>
              <a:buSzPts val="1440"/>
              <a:buChar char="▶"/>
              <a:defRPr/>
            </a:lvl3pPr>
            <a:lvl4pPr indent="-320039" lvl="3" marL="1828800" algn="l">
              <a:spcBef>
                <a:spcPts val="600"/>
              </a:spcBef>
              <a:spcAft>
                <a:spcPts val="0"/>
              </a:spcAft>
              <a:buSzPts val="1440"/>
              <a:buChar char="▶"/>
              <a:defRPr/>
            </a:lvl4pPr>
            <a:lvl5pPr indent="-320039" lvl="4" marL="2286000" algn="l">
              <a:spcBef>
                <a:spcPts val="600"/>
              </a:spcBef>
              <a:spcAft>
                <a:spcPts val="0"/>
              </a:spcAft>
              <a:buSzPts val="1440"/>
              <a:buChar char="▶"/>
              <a:defRPr/>
            </a:lvl5pPr>
            <a:lvl6pPr indent="-320039" lvl="5" marL="2743200" algn="l">
              <a:spcBef>
                <a:spcPts val="600"/>
              </a:spcBef>
              <a:spcAft>
                <a:spcPts val="0"/>
              </a:spcAft>
              <a:buSzPts val="1440"/>
              <a:buChar char="▶"/>
              <a:defRPr/>
            </a:lvl6pPr>
            <a:lvl7pPr indent="-320039" lvl="6" marL="3200400" algn="l">
              <a:spcBef>
                <a:spcPts val="600"/>
              </a:spcBef>
              <a:spcAft>
                <a:spcPts val="0"/>
              </a:spcAft>
              <a:buSzPts val="1440"/>
              <a:buChar char="▶"/>
              <a:defRPr/>
            </a:lvl7pPr>
            <a:lvl8pPr indent="-320040" lvl="7" marL="3657600" algn="l">
              <a:spcBef>
                <a:spcPts val="600"/>
              </a:spcBef>
              <a:spcAft>
                <a:spcPts val="0"/>
              </a:spcAft>
              <a:buSzPts val="1440"/>
              <a:buChar char="▶"/>
              <a:defRPr/>
            </a:lvl8pPr>
            <a:lvl9pPr indent="-320040" lvl="8" marL="4114800" algn="l">
              <a:spcBef>
                <a:spcPts val="600"/>
              </a:spcBef>
              <a:spcAft>
                <a:spcPts val="600"/>
              </a:spcAft>
              <a:buSzPts val="1440"/>
              <a:buChar char="▶"/>
              <a:defRPr/>
            </a:lvl9pPr>
          </a:lstStyle>
          <a:p/>
        </p:txBody>
      </p:sp>
      <p:sp>
        <p:nvSpPr>
          <p:cNvPr id="190" name="Google Shape;190;p70"/>
          <p:cNvSpPr txBox="1"/>
          <p:nvPr>
            <p:ph idx="10" type="dt"/>
          </p:nvPr>
        </p:nvSpPr>
        <p:spPr>
          <a:xfrm>
            <a:off x="9904412" y="6172200"/>
            <a:ext cx="1600200" cy="36512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 name="Google Shape;191;p70"/>
          <p:cNvSpPr txBox="1"/>
          <p:nvPr>
            <p:ph idx="11" type="ftr"/>
          </p:nvPr>
        </p:nvSpPr>
        <p:spPr>
          <a:xfrm>
            <a:off x="684212" y="6172200"/>
            <a:ext cx="7543800" cy="3651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 name="Google Shape;192;p70"/>
          <p:cNvSpPr txBox="1"/>
          <p:nvPr>
            <p:ph idx="12" type="sldNum"/>
          </p:nvPr>
        </p:nvSpPr>
        <p:spPr>
          <a:xfrm>
            <a:off x="10363200" y="5578475"/>
            <a:ext cx="1142245" cy="669925"/>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3" name="Shape 193"/>
        <p:cNvGrpSpPr/>
        <p:nvPr/>
      </p:nvGrpSpPr>
      <p:grpSpPr>
        <a:xfrm>
          <a:off x="0" y="0"/>
          <a:ext cx="0" cy="0"/>
          <a:chOff x="0" y="0"/>
          <a:chExt cx="0" cy="0"/>
        </a:xfrm>
      </p:grpSpPr>
      <p:sp>
        <p:nvSpPr>
          <p:cNvPr id="194" name="Google Shape;194;p71"/>
          <p:cNvSpPr txBox="1"/>
          <p:nvPr>
            <p:ph type="title"/>
          </p:nvPr>
        </p:nvSpPr>
        <p:spPr>
          <a:xfrm>
            <a:off x="684212" y="4487332"/>
            <a:ext cx="8534400" cy="1507067"/>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l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 name="Google Shape;195;p71"/>
          <p:cNvSpPr txBox="1"/>
          <p:nvPr>
            <p:ph idx="10" type="dt"/>
          </p:nvPr>
        </p:nvSpPr>
        <p:spPr>
          <a:xfrm>
            <a:off x="9904412" y="6172200"/>
            <a:ext cx="1600200" cy="36512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 name="Google Shape;196;p71"/>
          <p:cNvSpPr txBox="1"/>
          <p:nvPr>
            <p:ph idx="11" type="ftr"/>
          </p:nvPr>
        </p:nvSpPr>
        <p:spPr>
          <a:xfrm>
            <a:off x="684212" y="6172200"/>
            <a:ext cx="7543800" cy="3651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 name="Google Shape;197;p71"/>
          <p:cNvSpPr txBox="1"/>
          <p:nvPr>
            <p:ph idx="12" type="sldNum"/>
          </p:nvPr>
        </p:nvSpPr>
        <p:spPr>
          <a:xfrm>
            <a:off x="10363200" y="5578475"/>
            <a:ext cx="1142245" cy="669925"/>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usiness Model">
  <p:cSld name="Business Model">
    <p:spTree>
      <p:nvGrpSpPr>
        <p:cNvPr id="25" name="Shape 25"/>
        <p:cNvGrpSpPr/>
        <p:nvPr/>
      </p:nvGrpSpPr>
      <p:grpSpPr>
        <a:xfrm>
          <a:off x="0" y="0"/>
          <a:ext cx="0" cy="0"/>
          <a:chOff x="0" y="0"/>
          <a:chExt cx="0" cy="0"/>
        </a:xfrm>
      </p:grpSpPr>
      <p:pic>
        <p:nvPicPr>
          <p:cNvPr id="26" name="Google Shape;26;p54"/>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27" name="Google Shape;27;p54"/>
          <p:cNvSpPr txBox="1"/>
          <p:nvPr>
            <p:ph type="title"/>
          </p:nvPr>
        </p:nvSpPr>
        <p:spPr>
          <a:xfrm>
            <a:off x="965511" y="760406"/>
            <a:ext cx="5424988" cy="579245"/>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dk1"/>
              </a:buClr>
              <a:buSzPts val="2800"/>
              <a:buFont typeface="Century Gothic"/>
              <a:buNone/>
              <a:defRPr sz="2800" cap="none">
                <a:solidFill>
                  <a:schemeClr val="dk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 name="Google Shape;28;p54"/>
          <p:cNvSpPr txBox="1"/>
          <p:nvPr>
            <p:ph idx="1" type="body"/>
          </p:nvPr>
        </p:nvSpPr>
        <p:spPr>
          <a:xfrm>
            <a:off x="965511" y="3417877"/>
            <a:ext cx="2806280" cy="365125"/>
          </a:xfrm>
          <a:prstGeom prst="rect">
            <a:avLst/>
          </a:prstGeom>
          <a:noFill/>
          <a:ln>
            <a:noFill/>
          </a:ln>
        </p:spPr>
        <p:txBody>
          <a:bodyPr anchorCtr="0" anchor="ctr" bIns="45700" lIns="91425" spcFirstLastPara="1" rIns="91425" wrap="square" tIns="45700">
            <a:normAutofit/>
          </a:bodyPr>
          <a:lstStyle>
            <a:lvl1pPr indent="-228600" lvl="0" marL="457200" algn="ctr">
              <a:spcBef>
                <a:spcPts val="320"/>
              </a:spcBef>
              <a:spcAft>
                <a:spcPts val="0"/>
              </a:spcAft>
              <a:buSzPts val="1280"/>
              <a:buNone/>
              <a:defRPr sz="1600" cap="none">
                <a:solidFill>
                  <a:schemeClr val="accent6"/>
                </a:solidFill>
                <a:latin typeface="Century Gothic"/>
                <a:ea typeface="Century Gothic"/>
                <a:cs typeface="Century Gothic"/>
                <a:sym typeface="Century Gothic"/>
              </a:defRPr>
            </a:lvl1pPr>
            <a:lvl2pPr indent="-320040" lvl="1" marL="914400" algn="l">
              <a:spcBef>
                <a:spcPts val="600"/>
              </a:spcBef>
              <a:spcAft>
                <a:spcPts val="0"/>
              </a:spcAft>
              <a:buSzPts val="1440"/>
              <a:buChar char="▶"/>
              <a:defRPr/>
            </a:lvl2pPr>
            <a:lvl3pPr indent="-320039" lvl="2" marL="1371600" algn="l">
              <a:spcBef>
                <a:spcPts val="600"/>
              </a:spcBef>
              <a:spcAft>
                <a:spcPts val="0"/>
              </a:spcAft>
              <a:buSzPts val="1440"/>
              <a:buChar char="▶"/>
              <a:defRPr/>
            </a:lvl3pPr>
            <a:lvl4pPr indent="-320039" lvl="3" marL="1828800" algn="l">
              <a:spcBef>
                <a:spcPts val="600"/>
              </a:spcBef>
              <a:spcAft>
                <a:spcPts val="0"/>
              </a:spcAft>
              <a:buSzPts val="1440"/>
              <a:buChar char="▶"/>
              <a:defRPr/>
            </a:lvl4pPr>
            <a:lvl5pPr indent="-320039" lvl="4" marL="2286000" algn="l">
              <a:spcBef>
                <a:spcPts val="600"/>
              </a:spcBef>
              <a:spcAft>
                <a:spcPts val="0"/>
              </a:spcAft>
              <a:buSzPts val="1440"/>
              <a:buChar char="▶"/>
              <a:defRPr/>
            </a:lvl5pPr>
            <a:lvl6pPr indent="-320039" lvl="5" marL="2743200" algn="l">
              <a:spcBef>
                <a:spcPts val="600"/>
              </a:spcBef>
              <a:spcAft>
                <a:spcPts val="0"/>
              </a:spcAft>
              <a:buSzPts val="1440"/>
              <a:buChar char="▶"/>
              <a:defRPr/>
            </a:lvl6pPr>
            <a:lvl7pPr indent="-320039" lvl="6" marL="3200400" algn="l">
              <a:spcBef>
                <a:spcPts val="600"/>
              </a:spcBef>
              <a:spcAft>
                <a:spcPts val="0"/>
              </a:spcAft>
              <a:buSzPts val="1440"/>
              <a:buChar char="▶"/>
              <a:defRPr/>
            </a:lvl7pPr>
            <a:lvl8pPr indent="-320040" lvl="7" marL="3657600" algn="l">
              <a:spcBef>
                <a:spcPts val="600"/>
              </a:spcBef>
              <a:spcAft>
                <a:spcPts val="0"/>
              </a:spcAft>
              <a:buSzPts val="1440"/>
              <a:buChar char="▶"/>
              <a:defRPr/>
            </a:lvl8pPr>
            <a:lvl9pPr indent="-320040" lvl="8" marL="4114800" algn="l">
              <a:spcBef>
                <a:spcPts val="600"/>
              </a:spcBef>
              <a:spcAft>
                <a:spcPts val="600"/>
              </a:spcAft>
              <a:buSzPts val="1440"/>
              <a:buChar char="▶"/>
              <a:defRPr/>
            </a:lvl9pPr>
          </a:lstStyle>
          <a:p/>
        </p:txBody>
      </p:sp>
      <p:sp>
        <p:nvSpPr>
          <p:cNvPr id="29" name="Google Shape;29;p54"/>
          <p:cNvSpPr txBox="1"/>
          <p:nvPr>
            <p:ph idx="2" type="body"/>
          </p:nvPr>
        </p:nvSpPr>
        <p:spPr>
          <a:xfrm>
            <a:off x="965511" y="3766050"/>
            <a:ext cx="2806280" cy="1148945"/>
          </a:xfrm>
          <a:prstGeom prst="rect">
            <a:avLst/>
          </a:prstGeom>
          <a:noFill/>
          <a:ln>
            <a:noFill/>
          </a:ln>
        </p:spPr>
        <p:txBody>
          <a:bodyPr anchorCtr="0" anchor="ctr" bIns="45700" lIns="91425" spcFirstLastPara="1" rIns="91425" wrap="square" tIns="45700">
            <a:normAutofit/>
          </a:bodyPr>
          <a:lstStyle>
            <a:lvl1pPr indent="-228600" lvl="0" marL="457200" algn="ctr">
              <a:lnSpc>
                <a:spcPct val="150000"/>
              </a:lnSpc>
              <a:spcBef>
                <a:spcPts val="0"/>
              </a:spcBef>
              <a:spcAft>
                <a:spcPts val="0"/>
              </a:spcAft>
              <a:buSzPts val="1120"/>
              <a:buNone/>
              <a:defRPr sz="1400" cap="none">
                <a:solidFill>
                  <a:schemeClr val="dk1"/>
                </a:solidFill>
                <a:latin typeface="Century Gothic"/>
                <a:ea typeface="Century Gothic"/>
                <a:cs typeface="Century Gothic"/>
                <a:sym typeface="Century Gothic"/>
              </a:defRPr>
            </a:lvl1pPr>
            <a:lvl2pPr indent="-320040" lvl="1" marL="914400" algn="l">
              <a:spcBef>
                <a:spcPts val="600"/>
              </a:spcBef>
              <a:spcAft>
                <a:spcPts val="0"/>
              </a:spcAft>
              <a:buSzPts val="1440"/>
              <a:buChar char="▶"/>
              <a:defRPr/>
            </a:lvl2pPr>
            <a:lvl3pPr indent="-320039" lvl="2" marL="1371600" algn="l">
              <a:spcBef>
                <a:spcPts val="600"/>
              </a:spcBef>
              <a:spcAft>
                <a:spcPts val="0"/>
              </a:spcAft>
              <a:buSzPts val="1440"/>
              <a:buChar char="▶"/>
              <a:defRPr/>
            </a:lvl3pPr>
            <a:lvl4pPr indent="-320039" lvl="3" marL="1828800" algn="l">
              <a:spcBef>
                <a:spcPts val="600"/>
              </a:spcBef>
              <a:spcAft>
                <a:spcPts val="0"/>
              </a:spcAft>
              <a:buSzPts val="1440"/>
              <a:buChar char="▶"/>
              <a:defRPr/>
            </a:lvl4pPr>
            <a:lvl5pPr indent="-320039" lvl="4" marL="2286000" algn="l">
              <a:spcBef>
                <a:spcPts val="600"/>
              </a:spcBef>
              <a:spcAft>
                <a:spcPts val="0"/>
              </a:spcAft>
              <a:buSzPts val="1440"/>
              <a:buChar char="▶"/>
              <a:defRPr/>
            </a:lvl5pPr>
            <a:lvl6pPr indent="-320039" lvl="5" marL="2743200" algn="l">
              <a:spcBef>
                <a:spcPts val="600"/>
              </a:spcBef>
              <a:spcAft>
                <a:spcPts val="0"/>
              </a:spcAft>
              <a:buSzPts val="1440"/>
              <a:buChar char="▶"/>
              <a:defRPr/>
            </a:lvl6pPr>
            <a:lvl7pPr indent="-320039" lvl="6" marL="3200400" algn="l">
              <a:spcBef>
                <a:spcPts val="600"/>
              </a:spcBef>
              <a:spcAft>
                <a:spcPts val="0"/>
              </a:spcAft>
              <a:buSzPts val="1440"/>
              <a:buChar char="▶"/>
              <a:defRPr/>
            </a:lvl7pPr>
            <a:lvl8pPr indent="-320040" lvl="7" marL="3657600" algn="l">
              <a:spcBef>
                <a:spcPts val="600"/>
              </a:spcBef>
              <a:spcAft>
                <a:spcPts val="0"/>
              </a:spcAft>
              <a:buSzPts val="1440"/>
              <a:buChar char="▶"/>
              <a:defRPr/>
            </a:lvl8pPr>
            <a:lvl9pPr indent="-320040" lvl="8" marL="4114800" algn="l">
              <a:spcBef>
                <a:spcPts val="600"/>
              </a:spcBef>
              <a:spcAft>
                <a:spcPts val="600"/>
              </a:spcAft>
              <a:buSzPts val="1440"/>
              <a:buChar char="▶"/>
              <a:defRPr/>
            </a:lvl9pPr>
          </a:lstStyle>
          <a:p/>
        </p:txBody>
      </p:sp>
      <p:sp>
        <p:nvSpPr>
          <p:cNvPr id="30" name="Google Shape;30;p54"/>
          <p:cNvSpPr txBox="1"/>
          <p:nvPr>
            <p:ph idx="3" type="body"/>
          </p:nvPr>
        </p:nvSpPr>
        <p:spPr>
          <a:xfrm>
            <a:off x="4514520" y="3400925"/>
            <a:ext cx="2806280" cy="365125"/>
          </a:xfrm>
          <a:prstGeom prst="rect">
            <a:avLst/>
          </a:prstGeom>
          <a:noFill/>
          <a:ln>
            <a:noFill/>
          </a:ln>
        </p:spPr>
        <p:txBody>
          <a:bodyPr anchorCtr="0" anchor="ctr" bIns="45700" lIns="91425" spcFirstLastPara="1" rIns="91425" wrap="square" tIns="45700">
            <a:normAutofit/>
          </a:bodyPr>
          <a:lstStyle>
            <a:lvl1pPr indent="-228600" lvl="0" marL="457200" algn="ctr">
              <a:spcBef>
                <a:spcPts val="320"/>
              </a:spcBef>
              <a:spcAft>
                <a:spcPts val="0"/>
              </a:spcAft>
              <a:buSzPts val="1280"/>
              <a:buNone/>
              <a:defRPr sz="1600" cap="none">
                <a:solidFill>
                  <a:schemeClr val="accent6"/>
                </a:solidFill>
                <a:latin typeface="Century Gothic"/>
                <a:ea typeface="Century Gothic"/>
                <a:cs typeface="Century Gothic"/>
                <a:sym typeface="Century Gothic"/>
              </a:defRPr>
            </a:lvl1pPr>
            <a:lvl2pPr indent="-320040" lvl="1" marL="914400" algn="l">
              <a:spcBef>
                <a:spcPts val="600"/>
              </a:spcBef>
              <a:spcAft>
                <a:spcPts val="0"/>
              </a:spcAft>
              <a:buSzPts val="1440"/>
              <a:buChar char="▶"/>
              <a:defRPr/>
            </a:lvl2pPr>
            <a:lvl3pPr indent="-320039" lvl="2" marL="1371600" algn="l">
              <a:spcBef>
                <a:spcPts val="600"/>
              </a:spcBef>
              <a:spcAft>
                <a:spcPts val="0"/>
              </a:spcAft>
              <a:buSzPts val="1440"/>
              <a:buChar char="▶"/>
              <a:defRPr/>
            </a:lvl3pPr>
            <a:lvl4pPr indent="-320039" lvl="3" marL="1828800" algn="l">
              <a:spcBef>
                <a:spcPts val="600"/>
              </a:spcBef>
              <a:spcAft>
                <a:spcPts val="0"/>
              </a:spcAft>
              <a:buSzPts val="1440"/>
              <a:buChar char="▶"/>
              <a:defRPr/>
            </a:lvl4pPr>
            <a:lvl5pPr indent="-320039" lvl="4" marL="2286000" algn="l">
              <a:spcBef>
                <a:spcPts val="600"/>
              </a:spcBef>
              <a:spcAft>
                <a:spcPts val="0"/>
              </a:spcAft>
              <a:buSzPts val="1440"/>
              <a:buChar char="▶"/>
              <a:defRPr/>
            </a:lvl5pPr>
            <a:lvl6pPr indent="-320039" lvl="5" marL="2743200" algn="l">
              <a:spcBef>
                <a:spcPts val="600"/>
              </a:spcBef>
              <a:spcAft>
                <a:spcPts val="0"/>
              </a:spcAft>
              <a:buSzPts val="1440"/>
              <a:buChar char="▶"/>
              <a:defRPr/>
            </a:lvl6pPr>
            <a:lvl7pPr indent="-320039" lvl="6" marL="3200400" algn="l">
              <a:spcBef>
                <a:spcPts val="600"/>
              </a:spcBef>
              <a:spcAft>
                <a:spcPts val="0"/>
              </a:spcAft>
              <a:buSzPts val="1440"/>
              <a:buChar char="▶"/>
              <a:defRPr/>
            </a:lvl7pPr>
            <a:lvl8pPr indent="-320040" lvl="7" marL="3657600" algn="l">
              <a:spcBef>
                <a:spcPts val="600"/>
              </a:spcBef>
              <a:spcAft>
                <a:spcPts val="0"/>
              </a:spcAft>
              <a:buSzPts val="1440"/>
              <a:buChar char="▶"/>
              <a:defRPr/>
            </a:lvl8pPr>
            <a:lvl9pPr indent="-320040" lvl="8" marL="4114800" algn="l">
              <a:spcBef>
                <a:spcPts val="600"/>
              </a:spcBef>
              <a:spcAft>
                <a:spcPts val="600"/>
              </a:spcAft>
              <a:buSzPts val="1440"/>
              <a:buChar char="▶"/>
              <a:defRPr/>
            </a:lvl9pPr>
          </a:lstStyle>
          <a:p/>
        </p:txBody>
      </p:sp>
      <p:sp>
        <p:nvSpPr>
          <p:cNvPr id="31" name="Google Shape;31;p54"/>
          <p:cNvSpPr txBox="1"/>
          <p:nvPr>
            <p:ph idx="4" type="body"/>
          </p:nvPr>
        </p:nvSpPr>
        <p:spPr>
          <a:xfrm>
            <a:off x="4514520" y="3749098"/>
            <a:ext cx="2806280" cy="1148945"/>
          </a:xfrm>
          <a:prstGeom prst="rect">
            <a:avLst/>
          </a:prstGeom>
          <a:noFill/>
          <a:ln>
            <a:noFill/>
          </a:ln>
        </p:spPr>
        <p:txBody>
          <a:bodyPr anchorCtr="0" anchor="ctr" bIns="45700" lIns="91425" spcFirstLastPara="1" rIns="91425" wrap="square" tIns="45700">
            <a:normAutofit/>
          </a:bodyPr>
          <a:lstStyle>
            <a:lvl1pPr indent="-228600" lvl="0" marL="457200" algn="ctr">
              <a:lnSpc>
                <a:spcPct val="150000"/>
              </a:lnSpc>
              <a:spcBef>
                <a:spcPts val="0"/>
              </a:spcBef>
              <a:spcAft>
                <a:spcPts val="0"/>
              </a:spcAft>
              <a:buSzPts val="1120"/>
              <a:buNone/>
              <a:defRPr sz="1400" cap="none">
                <a:solidFill>
                  <a:schemeClr val="dk1"/>
                </a:solidFill>
                <a:latin typeface="Century Gothic"/>
                <a:ea typeface="Century Gothic"/>
                <a:cs typeface="Century Gothic"/>
                <a:sym typeface="Century Gothic"/>
              </a:defRPr>
            </a:lvl1pPr>
            <a:lvl2pPr indent="-320040" lvl="1" marL="914400" algn="l">
              <a:spcBef>
                <a:spcPts val="600"/>
              </a:spcBef>
              <a:spcAft>
                <a:spcPts val="0"/>
              </a:spcAft>
              <a:buSzPts val="1440"/>
              <a:buChar char="▶"/>
              <a:defRPr/>
            </a:lvl2pPr>
            <a:lvl3pPr indent="-320039" lvl="2" marL="1371600" algn="l">
              <a:spcBef>
                <a:spcPts val="600"/>
              </a:spcBef>
              <a:spcAft>
                <a:spcPts val="0"/>
              </a:spcAft>
              <a:buSzPts val="1440"/>
              <a:buChar char="▶"/>
              <a:defRPr/>
            </a:lvl3pPr>
            <a:lvl4pPr indent="-320039" lvl="3" marL="1828800" algn="l">
              <a:spcBef>
                <a:spcPts val="600"/>
              </a:spcBef>
              <a:spcAft>
                <a:spcPts val="0"/>
              </a:spcAft>
              <a:buSzPts val="1440"/>
              <a:buChar char="▶"/>
              <a:defRPr/>
            </a:lvl4pPr>
            <a:lvl5pPr indent="-320039" lvl="4" marL="2286000" algn="l">
              <a:spcBef>
                <a:spcPts val="600"/>
              </a:spcBef>
              <a:spcAft>
                <a:spcPts val="0"/>
              </a:spcAft>
              <a:buSzPts val="1440"/>
              <a:buChar char="▶"/>
              <a:defRPr/>
            </a:lvl5pPr>
            <a:lvl6pPr indent="-320039" lvl="5" marL="2743200" algn="l">
              <a:spcBef>
                <a:spcPts val="600"/>
              </a:spcBef>
              <a:spcAft>
                <a:spcPts val="0"/>
              </a:spcAft>
              <a:buSzPts val="1440"/>
              <a:buChar char="▶"/>
              <a:defRPr/>
            </a:lvl6pPr>
            <a:lvl7pPr indent="-320039" lvl="6" marL="3200400" algn="l">
              <a:spcBef>
                <a:spcPts val="600"/>
              </a:spcBef>
              <a:spcAft>
                <a:spcPts val="0"/>
              </a:spcAft>
              <a:buSzPts val="1440"/>
              <a:buChar char="▶"/>
              <a:defRPr/>
            </a:lvl7pPr>
            <a:lvl8pPr indent="-320040" lvl="7" marL="3657600" algn="l">
              <a:spcBef>
                <a:spcPts val="600"/>
              </a:spcBef>
              <a:spcAft>
                <a:spcPts val="0"/>
              </a:spcAft>
              <a:buSzPts val="1440"/>
              <a:buChar char="▶"/>
              <a:defRPr/>
            </a:lvl8pPr>
            <a:lvl9pPr indent="-320040" lvl="8" marL="4114800" algn="l">
              <a:spcBef>
                <a:spcPts val="600"/>
              </a:spcBef>
              <a:spcAft>
                <a:spcPts val="600"/>
              </a:spcAft>
              <a:buSzPts val="1440"/>
              <a:buChar char="▶"/>
              <a:defRPr/>
            </a:lvl9pPr>
          </a:lstStyle>
          <a:p/>
        </p:txBody>
      </p:sp>
      <p:sp>
        <p:nvSpPr>
          <p:cNvPr id="32" name="Google Shape;32;p54"/>
          <p:cNvSpPr txBox="1"/>
          <p:nvPr>
            <p:ph idx="5" type="body"/>
          </p:nvPr>
        </p:nvSpPr>
        <p:spPr>
          <a:xfrm>
            <a:off x="8063529" y="3400925"/>
            <a:ext cx="2692240" cy="365125"/>
          </a:xfrm>
          <a:prstGeom prst="rect">
            <a:avLst/>
          </a:prstGeom>
          <a:noFill/>
          <a:ln>
            <a:noFill/>
          </a:ln>
        </p:spPr>
        <p:txBody>
          <a:bodyPr anchorCtr="0" anchor="ctr" bIns="45700" lIns="91425" spcFirstLastPara="1" rIns="91425" wrap="square" tIns="45700">
            <a:normAutofit/>
          </a:bodyPr>
          <a:lstStyle>
            <a:lvl1pPr indent="-228600" lvl="0" marL="457200" algn="ctr">
              <a:spcBef>
                <a:spcPts val="320"/>
              </a:spcBef>
              <a:spcAft>
                <a:spcPts val="0"/>
              </a:spcAft>
              <a:buSzPts val="1280"/>
              <a:buNone/>
              <a:defRPr sz="1600" cap="none">
                <a:solidFill>
                  <a:schemeClr val="accent6"/>
                </a:solidFill>
                <a:latin typeface="Century Gothic"/>
                <a:ea typeface="Century Gothic"/>
                <a:cs typeface="Century Gothic"/>
                <a:sym typeface="Century Gothic"/>
              </a:defRPr>
            </a:lvl1pPr>
            <a:lvl2pPr indent="-320040" lvl="1" marL="914400" algn="l">
              <a:spcBef>
                <a:spcPts val="600"/>
              </a:spcBef>
              <a:spcAft>
                <a:spcPts val="0"/>
              </a:spcAft>
              <a:buSzPts val="1440"/>
              <a:buChar char="▶"/>
              <a:defRPr/>
            </a:lvl2pPr>
            <a:lvl3pPr indent="-320039" lvl="2" marL="1371600" algn="l">
              <a:spcBef>
                <a:spcPts val="600"/>
              </a:spcBef>
              <a:spcAft>
                <a:spcPts val="0"/>
              </a:spcAft>
              <a:buSzPts val="1440"/>
              <a:buChar char="▶"/>
              <a:defRPr/>
            </a:lvl3pPr>
            <a:lvl4pPr indent="-320039" lvl="3" marL="1828800" algn="l">
              <a:spcBef>
                <a:spcPts val="600"/>
              </a:spcBef>
              <a:spcAft>
                <a:spcPts val="0"/>
              </a:spcAft>
              <a:buSzPts val="1440"/>
              <a:buChar char="▶"/>
              <a:defRPr/>
            </a:lvl4pPr>
            <a:lvl5pPr indent="-320039" lvl="4" marL="2286000" algn="l">
              <a:spcBef>
                <a:spcPts val="600"/>
              </a:spcBef>
              <a:spcAft>
                <a:spcPts val="0"/>
              </a:spcAft>
              <a:buSzPts val="1440"/>
              <a:buChar char="▶"/>
              <a:defRPr/>
            </a:lvl5pPr>
            <a:lvl6pPr indent="-320039" lvl="5" marL="2743200" algn="l">
              <a:spcBef>
                <a:spcPts val="600"/>
              </a:spcBef>
              <a:spcAft>
                <a:spcPts val="0"/>
              </a:spcAft>
              <a:buSzPts val="1440"/>
              <a:buChar char="▶"/>
              <a:defRPr/>
            </a:lvl6pPr>
            <a:lvl7pPr indent="-320039" lvl="6" marL="3200400" algn="l">
              <a:spcBef>
                <a:spcPts val="600"/>
              </a:spcBef>
              <a:spcAft>
                <a:spcPts val="0"/>
              </a:spcAft>
              <a:buSzPts val="1440"/>
              <a:buChar char="▶"/>
              <a:defRPr/>
            </a:lvl7pPr>
            <a:lvl8pPr indent="-320040" lvl="7" marL="3657600" algn="l">
              <a:spcBef>
                <a:spcPts val="600"/>
              </a:spcBef>
              <a:spcAft>
                <a:spcPts val="0"/>
              </a:spcAft>
              <a:buSzPts val="1440"/>
              <a:buChar char="▶"/>
              <a:defRPr/>
            </a:lvl8pPr>
            <a:lvl9pPr indent="-320040" lvl="8" marL="4114800" algn="l">
              <a:spcBef>
                <a:spcPts val="600"/>
              </a:spcBef>
              <a:spcAft>
                <a:spcPts val="600"/>
              </a:spcAft>
              <a:buSzPts val="1440"/>
              <a:buChar char="▶"/>
              <a:defRPr/>
            </a:lvl9pPr>
          </a:lstStyle>
          <a:p/>
        </p:txBody>
      </p:sp>
      <p:sp>
        <p:nvSpPr>
          <p:cNvPr id="33" name="Google Shape;33;p54"/>
          <p:cNvSpPr txBox="1"/>
          <p:nvPr>
            <p:ph idx="6" type="body"/>
          </p:nvPr>
        </p:nvSpPr>
        <p:spPr>
          <a:xfrm>
            <a:off x="8063529" y="3749098"/>
            <a:ext cx="2692240" cy="1148945"/>
          </a:xfrm>
          <a:prstGeom prst="rect">
            <a:avLst/>
          </a:prstGeom>
          <a:noFill/>
          <a:ln>
            <a:noFill/>
          </a:ln>
        </p:spPr>
        <p:txBody>
          <a:bodyPr anchorCtr="0" anchor="ctr" bIns="45700" lIns="91425" spcFirstLastPara="1" rIns="91425" wrap="square" tIns="45700">
            <a:normAutofit/>
          </a:bodyPr>
          <a:lstStyle>
            <a:lvl1pPr indent="-228600" lvl="0" marL="457200" algn="ctr">
              <a:lnSpc>
                <a:spcPct val="150000"/>
              </a:lnSpc>
              <a:spcBef>
                <a:spcPts val="0"/>
              </a:spcBef>
              <a:spcAft>
                <a:spcPts val="0"/>
              </a:spcAft>
              <a:buSzPts val="1120"/>
              <a:buNone/>
              <a:defRPr sz="1400" cap="none">
                <a:solidFill>
                  <a:schemeClr val="dk1"/>
                </a:solidFill>
                <a:latin typeface="Century Gothic"/>
                <a:ea typeface="Century Gothic"/>
                <a:cs typeface="Century Gothic"/>
                <a:sym typeface="Century Gothic"/>
              </a:defRPr>
            </a:lvl1pPr>
            <a:lvl2pPr indent="-320040" lvl="1" marL="914400" algn="l">
              <a:spcBef>
                <a:spcPts val="600"/>
              </a:spcBef>
              <a:spcAft>
                <a:spcPts val="0"/>
              </a:spcAft>
              <a:buSzPts val="1440"/>
              <a:buChar char="▶"/>
              <a:defRPr/>
            </a:lvl2pPr>
            <a:lvl3pPr indent="-320039" lvl="2" marL="1371600" algn="l">
              <a:spcBef>
                <a:spcPts val="600"/>
              </a:spcBef>
              <a:spcAft>
                <a:spcPts val="0"/>
              </a:spcAft>
              <a:buSzPts val="1440"/>
              <a:buChar char="▶"/>
              <a:defRPr/>
            </a:lvl3pPr>
            <a:lvl4pPr indent="-320039" lvl="3" marL="1828800" algn="l">
              <a:spcBef>
                <a:spcPts val="600"/>
              </a:spcBef>
              <a:spcAft>
                <a:spcPts val="0"/>
              </a:spcAft>
              <a:buSzPts val="1440"/>
              <a:buChar char="▶"/>
              <a:defRPr/>
            </a:lvl4pPr>
            <a:lvl5pPr indent="-320039" lvl="4" marL="2286000" algn="l">
              <a:spcBef>
                <a:spcPts val="600"/>
              </a:spcBef>
              <a:spcAft>
                <a:spcPts val="0"/>
              </a:spcAft>
              <a:buSzPts val="1440"/>
              <a:buChar char="▶"/>
              <a:defRPr/>
            </a:lvl5pPr>
            <a:lvl6pPr indent="-320039" lvl="5" marL="2743200" algn="l">
              <a:spcBef>
                <a:spcPts val="600"/>
              </a:spcBef>
              <a:spcAft>
                <a:spcPts val="0"/>
              </a:spcAft>
              <a:buSzPts val="1440"/>
              <a:buChar char="▶"/>
              <a:defRPr/>
            </a:lvl6pPr>
            <a:lvl7pPr indent="-320039" lvl="6" marL="3200400" algn="l">
              <a:spcBef>
                <a:spcPts val="600"/>
              </a:spcBef>
              <a:spcAft>
                <a:spcPts val="0"/>
              </a:spcAft>
              <a:buSzPts val="1440"/>
              <a:buChar char="▶"/>
              <a:defRPr/>
            </a:lvl7pPr>
            <a:lvl8pPr indent="-320040" lvl="7" marL="3657600" algn="l">
              <a:spcBef>
                <a:spcPts val="600"/>
              </a:spcBef>
              <a:spcAft>
                <a:spcPts val="0"/>
              </a:spcAft>
              <a:buSzPts val="1440"/>
              <a:buChar char="▶"/>
              <a:defRPr/>
            </a:lvl8pPr>
            <a:lvl9pPr indent="-320040" lvl="8" marL="4114800" algn="l">
              <a:spcBef>
                <a:spcPts val="600"/>
              </a:spcBef>
              <a:spcAft>
                <a:spcPts val="600"/>
              </a:spcAft>
              <a:buSzPts val="1440"/>
              <a:buChar char="▶"/>
              <a:defRPr/>
            </a:lvl9pPr>
          </a:lstStyle>
          <a:p/>
        </p:txBody>
      </p:sp>
      <p:sp>
        <p:nvSpPr>
          <p:cNvPr id="34" name="Google Shape;34;p54"/>
          <p:cNvSpPr txBox="1"/>
          <p:nvPr>
            <p:ph idx="11" type="ftr"/>
          </p:nvPr>
        </p:nvSpPr>
        <p:spPr>
          <a:xfrm rot="5400000">
            <a:off x="10541127" y="1408176"/>
            <a:ext cx="277049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sz="900" cap="none">
                <a:solidFill>
                  <a:schemeClr val="dk1"/>
                </a:solidFill>
                <a:latin typeface="Century Gothic"/>
                <a:ea typeface="Century Gothic"/>
                <a:cs typeface="Century Gothic"/>
                <a:sym typeface="Century Gothic"/>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54"/>
          <p:cNvSpPr txBox="1"/>
          <p:nvPr>
            <p:ph idx="12" type="sldNum"/>
          </p:nvPr>
        </p:nvSpPr>
        <p:spPr>
          <a:xfrm>
            <a:off x="11519019" y="3164804"/>
            <a:ext cx="545911" cy="580029"/>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600" u="none" cap="none" strike="noStrike">
                <a:solidFill>
                  <a:schemeClr val="accent6"/>
                </a:solidFill>
                <a:latin typeface="Century Gothic"/>
                <a:ea typeface="Century Gothic"/>
                <a:cs typeface="Century Gothic"/>
                <a:sym typeface="Century Gothic"/>
              </a:defRPr>
            </a:lvl1pPr>
            <a:lvl2pPr indent="0" lvl="1" marL="0" marR="0" algn="r">
              <a:spcBef>
                <a:spcPts val="0"/>
              </a:spcBef>
              <a:buNone/>
              <a:defRPr b="0" i="0" sz="1600" u="none" cap="none" strike="noStrike">
                <a:solidFill>
                  <a:schemeClr val="accent6"/>
                </a:solidFill>
                <a:latin typeface="Century Gothic"/>
                <a:ea typeface="Century Gothic"/>
                <a:cs typeface="Century Gothic"/>
                <a:sym typeface="Century Gothic"/>
              </a:defRPr>
            </a:lvl2pPr>
            <a:lvl3pPr indent="0" lvl="2" marL="0" marR="0" algn="r">
              <a:spcBef>
                <a:spcPts val="0"/>
              </a:spcBef>
              <a:buNone/>
              <a:defRPr b="0" i="0" sz="1600" u="none" cap="none" strike="noStrike">
                <a:solidFill>
                  <a:schemeClr val="accent6"/>
                </a:solidFill>
                <a:latin typeface="Century Gothic"/>
                <a:ea typeface="Century Gothic"/>
                <a:cs typeface="Century Gothic"/>
                <a:sym typeface="Century Gothic"/>
              </a:defRPr>
            </a:lvl3pPr>
            <a:lvl4pPr indent="0" lvl="3" marL="0" marR="0" algn="r">
              <a:spcBef>
                <a:spcPts val="0"/>
              </a:spcBef>
              <a:buNone/>
              <a:defRPr b="0" i="0" sz="1600" u="none" cap="none" strike="noStrike">
                <a:solidFill>
                  <a:schemeClr val="accent6"/>
                </a:solidFill>
                <a:latin typeface="Century Gothic"/>
                <a:ea typeface="Century Gothic"/>
                <a:cs typeface="Century Gothic"/>
                <a:sym typeface="Century Gothic"/>
              </a:defRPr>
            </a:lvl4pPr>
            <a:lvl5pPr indent="0" lvl="4" marL="0" marR="0" algn="r">
              <a:spcBef>
                <a:spcPts val="0"/>
              </a:spcBef>
              <a:buNone/>
              <a:defRPr b="0" i="0" sz="1600" u="none" cap="none" strike="noStrike">
                <a:solidFill>
                  <a:schemeClr val="accent6"/>
                </a:solidFill>
                <a:latin typeface="Century Gothic"/>
                <a:ea typeface="Century Gothic"/>
                <a:cs typeface="Century Gothic"/>
                <a:sym typeface="Century Gothic"/>
              </a:defRPr>
            </a:lvl5pPr>
            <a:lvl6pPr indent="0" lvl="5" marL="0" marR="0" algn="r">
              <a:spcBef>
                <a:spcPts val="0"/>
              </a:spcBef>
              <a:buNone/>
              <a:defRPr b="0" i="0" sz="1600" u="none" cap="none" strike="noStrike">
                <a:solidFill>
                  <a:schemeClr val="accent6"/>
                </a:solidFill>
                <a:latin typeface="Century Gothic"/>
                <a:ea typeface="Century Gothic"/>
                <a:cs typeface="Century Gothic"/>
                <a:sym typeface="Century Gothic"/>
              </a:defRPr>
            </a:lvl6pPr>
            <a:lvl7pPr indent="0" lvl="6" marL="0" marR="0" algn="r">
              <a:spcBef>
                <a:spcPts val="0"/>
              </a:spcBef>
              <a:buNone/>
              <a:defRPr b="0" i="0" sz="1600" u="none" cap="none" strike="noStrike">
                <a:solidFill>
                  <a:schemeClr val="accent6"/>
                </a:solidFill>
                <a:latin typeface="Century Gothic"/>
                <a:ea typeface="Century Gothic"/>
                <a:cs typeface="Century Gothic"/>
                <a:sym typeface="Century Gothic"/>
              </a:defRPr>
            </a:lvl7pPr>
            <a:lvl8pPr indent="0" lvl="7" marL="0" marR="0" algn="r">
              <a:spcBef>
                <a:spcPts val="0"/>
              </a:spcBef>
              <a:buNone/>
              <a:defRPr b="0" i="0" sz="1600" u="none" cap="none" strike="noStrike">
                <a:solidFill>
                  <a:schemeClr val="accent6"/>
                </a:solidFill>
                <a:latin typeface="Century Gothic"/>
                <a:ea typeface="Century Gothic"/>
                <a:cs typeface="Century Gothic"/>
                <a:sym typeface="Century Gothic"/>
              </a:defRPr>
            </a:lvl8pPr>
            <a:lvl9pPr indent="0" lvl="8" marL="0" marR="0" algn="r">
              <a:spcBef>
                <a:spcPts val="0"/>
              </a:spcBef>
              <a:buNone/>
              <a:defRPr b="0" i="0" sz="1600" u="none" cap="none" strike="noStrike">
                <a:solidFill>
                  <a:schemeClr val="accent6"/>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
        <p:nvSpPr>
          <p:cNvPr id="36" name="Google Shape;36;p54"/>
          <p:cNvSpPr txBox="1"/>
          <p:nvPr>
            <p:ph idx="10" type="dt"/>
          </p:nvPr>
        </p:nvSpPr>
        <p:spPr>
          <a:xfrm rot="5400000">
            <a:off x="10595991" y="5074920"/>
            <a:ext cx="2647667"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sz="900">
                <a:solidFill>
                  <a:schemeClr val="dk1"/>
                </a:solidFill>
                <a:latin typeface="Century Gothic"/>
                <a:ea typeface="Century Gothic"/>
                <a:cs typeface="Century Gothic"/>
                <a:sym typeface="Century Gothic"/>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8" name="Shape 198"/>
        <p:cNvGrpSpPr/>
        <p:nvPr/>
      </p:nvGrpSpPr>
      <p:grpSpPr>
        <a:xfrm>
          <a:off x="0" y="0"/>
          <a:ext cx="0" cy="0"/>
          <a:chOff x="0" y="0"/>
          <a:chExt cx="0" cy="0"/>
        </a:xfrm>
      </p:grpSpPr>
      <p:sp>
        <p:nvSpPr>
          <p:cNvPr id="199" name="Google Shape;199;p72"/>
          <p:cNvSpPr txBox="1"/>
          <p:nvPr>
            <p:ph idx="10" type="dt"/>
          </p:nvPr>
        </p:nvSpPr>
        <p:spPr>
          <a:xfrm>
            <a:off x="9904412" y="6172200"/>
            <a:ext cx="1600200" cy="36512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 name="Google Shape;200;p72"/>
          <p:cNvSpPr txBox="1"/>
          <p:nvPr>
            <p:ph idx="11" type="ftr"/>
          </p:nvPr>
        </p:nvSpPr>
        <p:spPr>
          <a:xfrm>
            <a:off x="684212" y="6172200"/>
            <a:ext cx="7543800" cy="3651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 name="Google Shape;201;p72"/>
          <p:cNvSpPr txBox="1"/>
          <p:nvPr>
            <p:ph idx="12" type="sldNum"/>
          </p:nvPr>
        </p:nvSpPr>
        <p:spPr>
          <a:xfrm>
            <a:off x="10363200" y="5578475"/>
            <a:ext cx="1142245" cy="669925"/>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02" name="Shape 202"/>
        <p:cNvGrpSpPr/>
        <p:nvPr/>
      </p:nvGrpSpPr>
      <p:grpSpPr>
        <a:xfrm>
          <a:off x="0" y="0"/>
          <a:ext cx="0" cy="0"/>
          <a:chOff x="0" y="0"/>
          <a:chExt cx="0" cy="0"/>
        </a:xfrm>
      </p:grpSpPr>
      <p:sp>
        <p:nvSpPr>
          <p:cNvPr id="203" name="Google Shape;203;p73"/>
          <p:cNvSpPr txBox="1"/>
          <p:nvPr>
            <p:ph type="title"/>
          </p:nvPr>
        </p:nvSpPr>
        <p:spPr>
          <a:xfrm>
            <a:off x="7085012" y="685800"/>
            <a:ext cx="3657600" cy="137160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lt1"/>
              </a:buClr>
              <a:buSzPts val="2400"/>
              <a:buFont typeface="Century Gothic"/>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 name="Google Shape;204;p73"/>
          <p:cNvSpPr txBox="1"/>
          <p:nvPr>
            <p:ph idx="1" type="body"/>
          </p:nvPr>
        </p:nvSpPr>
        <p:spPr>
          <a:xfrm>
            <a:off x="684212" y="685800"/>
            <a:ext cx="5943601" cy="5308600"/>
          </a:xfrm>
          <a:prstGeom prst="rect">
            <a:avLst/>
          </a:prstGeom>
          <a:noFill/>
          <a:ln>
            <a:noFill/>
          </a:ln>
        </p:spPr>
        <p:txBody>
          <a:bodyPr anchorCtr="0" anchor="ctr" bIns="45700" lIns="91425" spcFirstLastPara="1" rIns="91425" wrap="square" tIns="45700">
            <a:normAutofit/>
          </a:bodyPr>
          <a:lstStyle>
            <a:lvl1pPr indent="-320040" lvl="0" marL="457200" algn="l">
              <a:spcBef>
                <a:spcPts val="360"/>
              </a:spcBef>
              <a:spcAft>
                <a:spcPts val="0"/>
              </a:spcAft>
              <a:buSzPts val="1440"/>
              <a:buChar char="▶"/>
              <a:defRPr/>
            </a:lvl1pPr>
            <a:lvl2pPr indent="-320040" lvl="1" marL="914400" algn="l">
              <a:spcBef>
                <a:spcPts val="600"/>
              </a:spcBef>
              <a:spcAft>
                <a:spcPts val="0"/>
              </a:spcAft>
              <a:buSzPts val="1440"/>
              <a:buChar char="▶"/>
              <a:defRPr/>
            </a:lvl2pPr>
            <a:lvl3pPr indent="-320039" lvl="2" marL="1371600" algn="l">
              <a:spcBef>
                <a:spcPts val="600"/>
              </a:spcBef>
              <a:spcAft>
                <a:spcPts val="0"/>
              </a:spcAft>
              <a:buSzPts val="1440"/>
              <a:buChar char="▶"/>
              <a:defRPr/>
            </a:lvl3pPr>
            <a:lvl4pPr indent="-320039" lvl="3" marL="1828800" algn="l">
              <a:spcBef>
                <a:spcPts val="600"/>
              </a:spcBef>
              <a:spcAft>
                <a:spcPts val="0"/>
              </a:spcAft>
              <a:buSzPts val="1440"/>
              <a:buChar char="▶"/>
              <a:defRPr/>
            </a:lvl4pPr>
            <a:lvl5pPr indent="-320039" lvl="4" marL="2286000" algn="l">
              <a:spcBef>
                <a:spcPts val="600"/>
              </a:spcBef>
              <a:spcAft>
                <a:spcPts val="0"/>
              </a:spcAft>
              <a:buSzPts val="1440"/>
              <a:buChar char="▶"/>
              <a:defRPr/>
            </a:lvl5pPr>
            <a:lvl6pPr indent="-320039" lvl="5" marL="2743200" algn="l">
              <a:spcBef>
                <a:spcPts val="600"/>
              </a:spcBef>
              <a:spcAft>
                <a:spcPts val="0"/>
              </a:spcAft>
              <a:buSzPts val="1440"/>
              <a:buChar char="▶"/>
              <a:defRPr/>
            </a:lvl6pPr>
            <a:lvl7pPr indent="-320039" lvl="6" marL="3200400" algn="l">
              <a:spcBef>
                <a:spcPts val="600"/>
              </a:spcBef>
              <a:spcAft>
                <a:spcPts val="0"/>
              </a:spcAft>
              <a:buSzPts val="1440"/>
              <a:buChar char="▶"/>
              <a:defRPr/>
            </a:lvl7pPr>
            <a:lvl8pPr indent="-320040" lvl="7" marL="3657600" algn="l">
              <a:spcBef>
                <a:spcPts val="600"/>
              </a:spcBef>
              <a:spcAft>
                <a:spcPts val="0"/>
              </a:spcAft>
              <a:buSzPts val="1440"/>
              <a:buChar char="▶"/>
              <a:defRPr/>
            </a:lvl8pPr>
            <a:lvl9pPr indent="-320040" lvl="8" marL="4114800" algn="l">
              <a:spcBef>
                <a:spcPts val="600"/>
              </a:spcBef>
              <a:spcAft>
                <a:spcPts val="600"/>
              </a:spcAft>
              <a:buSzPts val="1440"/>
              <a:buChar char="▶"/>
              <a:defRPr/>
            </a:lvl9pPr>
          </a:lstStyle>
          <a:p/>
        </p:txBody>
      </p:sp>
      <p:sp>
        <p:nvSpPr>
          <p:cNvPr id="205" name="Google Shape;205;p73"/>
          <p:cNvSpPr txBox="1"/>
          <p:nvPr>
            <p:ph idx="2" type="body"/>
          </p:nvPr>
        </p:nvSpPr>
        <p:spPr>
          <a:xfrm>
            <a:off x="7085012" y="2209799"/>
            <a:ext cx="3657600" cy="2091267"/>
          </a:xfrm>
          <a:prstGeom prst="rect">
            <a:avLst/>
          </a:prstGeom>
          <a:noFill/>
          <a:ln>
            <a:noFill/>
          </a:ln>
        </p:spPr>
        <p:txBody>
          <a:bodyPr anchorCtr="0" anchor="t" bIns="45700" lIns="91425" spcFirstLastPara="1" rIns="91425" wrap="square" tIns="45700">
            <a:normAutofit/>
          </a:bodyPr>
          <a:lstStyle>
            <a:lvl1pPr indent="-228600" lvl="0" marL="457200" algn="l">
              <a:spcBef>
                <a:spcPts val="320"/>
              </a:spcBef>
              <a:spcAft>
                <a:spcPts val="0"/>
              </a:spcAft>
              <a:buSzPts val="1280"/>
              <a:buNone/>
              <a:defRPr sz="1600"/>
            </a:lvl1pPr>
            <a:lvl2pPr indent="-228600" lvl="1" marL="914400" algn="l">
              <a:spcBef>
                <a:spcPts val="600"/>
              </a:spcBef>
              <a:spcAft>
                <a:spcPts val="0"/>
              </a:spcAft>
              <a:buSzPts val="960"/>
              <a:buNone/>
              <a:defRPr sz="1200"/>
            </a:lvl2pPr>
            <a:lvl3pPr indent="-228600" lvl="2" marL="1371600" algn="l">
              <a:spcBef>
                <a:spcPts val="600"/>
              </a:spcBef>
              <a:spcAft>
                <a:spcPts val="0"/>
              </a:spcAft>
              <a:buSzPts val="800"/>
              <a:buNone/>
              <a:defRPr sz="1000"/>
            </a:lvl3pPr>
            <a:lvl4pPr indent="-228600" lvl="3" marL="1828800" algn="l">
              <a:spcBef>
                <a:spcPts val="600"/>
              </a:spcBef>
              <a:spcAft>
                <a:spcPts val="0"/>
              </a:spcAft>
              <a:buSzPts val="720"/>
              <a:buNone/>
              <a:defRPr sz="900"/>
            </a:lvl4pPr>
            <a:lvl5pPr indent="-228600" lvl="4" marL="2286000" algn="l">
              <a:spcBef>
                <a:spcPts val="600"/>
              </a:spcBef>
              <a:spcAft>
                <a:spcPts val="0"/>
              </a:spcAft>
              <a:buSzPts val="720"/>
              <a:buNone/>
              <a:defRPr sz="900"/>
            </a:lvl5pPr>
            <a:lvl6pPr indent="-228600" lvl="5" marL="2743200" algn="l">
              <a:spcBef>
                <a:spcPts val="600"/>
              </a:spcBef>
              <a:spcAft>
                <a:spcPts val="0"/>
              </a:spcAft>
              <a:buSzPts val="720"/>
              <a:buNone/>
              <a:defRPr sz="900"/>
            </a:lvl6pPr>
            <a:lvl7pPr indent="-228600" lvl="6" marL="3200400" algn="l">
              <a:spcBef>
                <a:spcPts val="600"/>
              </a:spcBef>
              <a:spcAft>
                <a:spcPts val="0"/>
              </a:spcAft>
              <a:buSzPts val="720"/>
              <a:buNone/>
              <a:defRPr sz="900"/>
            </a:lvl7pPr>
            <a:lvl8pPr indent="-228600" lvl="7" marL="3657600" algn="l">
              <a:spcBef>
                <a:spcPts val="600"/>
              </a:spcBef>
              <a:spcAft>
                <a:spcPts val="0"/>
              </a:spcAft>
              <a:buSzPts val="720"/>
              <a:buNone/>
              <a:defRPr sz="900"/>
            </a:lvl8pPr>
            <a:lvl9pPr indent="-228600" lvl="8" marL="4114800" algn="l">
              <a:spcBef>
                <a:spcPts val="600"/>
              </a:spcBef>
              <a:spcAft>
                <a:spcPts val="600"/>
              </a:spcAft>
              <a:buSzPts val="720"/>
              <a:buNone/>
              <a:defRPr sz="900"/>
            </a:lvl9pPr>
          </a:lstStyle>
          <a:p/>
        </p:txBody>
      </p:sp>
      <p:sp>
        <p:nvSpPr>
          <p:cNvPr id="206" name="Google Shape;206;p73"/>
          <p:cNvSpPr txBox="1"/>
          <p:nvPr>
            <p:ph idx="10" type="dt"/>
          </p:nvPr>
        </p:nvSpPr>
        <p:spPr>
          <a:xfrm>
            <a:off x="9904412" y="6172200"/>
            <a:ext cx="1600200" cy="36512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 name="Google Shape;207;p73"/>
          <p:cNvSpPr txBox="1"/>
          <p:nvPr>
            <p:ph idx="11" type="ftr"/>
          </p:nvPr>
        </p:nvSpPr>
        <p:spPr>
          <a:xfrm>
            <a:off x="684212" y="6172200"/>
            <a:ext cx="7543800" cy="3651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 name="Google Shape;208;p73"/>
          <p:cNvSpPr txBox="1"/>
          <p:nvPr>
            <p:ph idx="12" type="sldNum"/>
          </p:nvPr>
        </p:nvSpPr>
        <p:spPr>
          <a:xfrm>
            <a:off x="10363200" y="5578475"/>
            <a:ext cx="1142245" cy="669925"/>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09" name="Shape 209"/>
        <p:cNvGrpSpPr/>
        <p:nvPr/>
      </p:nvGrpSpPr>
      <p:grpSpPr>
        <a:xfrm>
          <a:off x="0" y="0"/>
          <a:ext cx="0" cy="0"/>
          <a:chOff x="0" y="0"/>
          <a:chExt cx="0" cy="0"/>
        </a:xfrm>
      </p:grpSpPr>
      <p:sp>
        <p:nvSpPr>
          <p:cNvPr id="210" name="Google Shape;210;p74"/>
          <p:cNvSpPr txBox="1"/>
          <p:nvPr>
            <p:ph type="title"/>
          </p:nvPr>
        </p:nvSpPr>
        <p:spPr>
          <a:xfrm>
            <a:off x="4722812" y="1447800"/>
            <a:ext cx="6019800" cy="114300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lt1"/>
              </a:buClr>
              <a:buSzPts val="2800"/>
              <a:buFont typeface="Century Gothic"/>
              <a:buNone/>
              <a:defRPr b="0"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 name="Google Shape;211;p74"/>
          <p:cNvSpPr/>
          <p:nvPr>
            <p:ph idx="2" type="pic"/>
          </p:nvPr>
        </p:nvSpPr>
        <p:spPr>
          <a:xfrm>
            <a:off x="989012" y="914400"/>
            <a:ext cx="3280974" cy="4572000"/>
          </a:xfrm>
          <a:prstGeom prst="snip2DiagRect">
            <a:avLst>
              <a:gd fmla="val 10815" name="adj1"/>
              <a:gd fmla="val 0" name="adj2"/>
            </a:avLst>
          </a:prstGeom>
          <a:noFill/>
          <a:ln cap="flat" cmpd="sng" w="15875">
            <a:solidFill>
              <a:schemeClr val="lt1">
                <a:alpha val="40000"/>
              </a:schemeClr>
            </a:solidFill>
            <a:prstDash val="solid"/>
            <a:round/>
            <a:headEnd len="sm" w="sm" type="none"/>
            <a:tailEnd len="sm" w="sm" type="none"/>
          </a:ln>
        </p:spPr>
      </p:sp>
      <p:sp>
        <p:nvSpPr>
          <p:cNvPr id="212" name="Google Shape;212;p74"/>
          <p:cNvSpPr txBox="1"/>
          <p:nvPr>
            <p:ph idx="1" type="body"/>
          </p:nvPr>
        </p:nvSpPr>
        <p:spPr>
          <a:xfrm>
            <a:off x="4722812" y="2777066"/>
            <a:ext cx="6021388" cy="2048933"/>
          </a:xfrm>
          <a:prstGeom prst="rect">
            <a:avLst/>
          </a:prstGeom>
          <a:noFill/>
          <a:ln>
            <a:noFill/>
          </a:ln>
        </p:spPr>
        <p:txBody>
          <a:bodyPr anchorCtr="0" anchor="t" bIns="45700" lIns="91425" spcFirstLastPara="1" rIns="91425" wrap="square" tIns="45700">
            <a:normAutofit/>
          </a:bodyPr>
          <a:lstStyle>
            <a:lvl1pPr indent="-228600" lvl="0" marL="457200" algn="l">
              <a:spcBef>
                <a:spcPts val="360"/>
              </a:spcBef>
              <a:spcAft>
                <a:spcPts val="0"/>
              </a:spcAft>
              <a:buSzPts val="1440"/>
              <a:buNone/>
              <a:defRPr sz="1800"/>
            </a:lvl1pPr>
            <a:lvl2pPr indent="-228600" lvl="1" marL="914400" algn="l">
              <a:spcBef>
                <a:spcPts val="600"/>
              </a:spcBef>
              <a:spcAft>
                <a:spcPts val="0"/>
              </a:spcAft>
              <a:buSzPts val="960"/>
              <a:buNone/>
              <a:defRPr sz="1200"/>
            </a:lvl2pPr>
            <a:lvl3pPr indent="-228600" lvl="2" marL="1371600" algn="l">
              <a:spcBef>
                <a:spcPts val="600"/>
              </a:spcBef>
              <a:spcAft>
                <a:spcPts val="0"/>
              </a:spcAft>
              <a:buSzPts val="800"/>
              <a:buNone/>
              <a:defRPr sz="1000"/>
            </a:lvl3pPr>
            <a:lvl4pPr indent="-228600" lvl="3" marL="1828800" algn="l">
              <a:spcBef>
                <a:spcPts val="600"/>
              </a:spcBef>
              <a:spcAft>
                <a:spcPts val="0"/>
              </a:spcAft>
              <a:buSzPts val="720"/>
              <a:buNone/>
              <a:defRPr sz="900"/>
            </a:lvl4pPr>
            <a:lvl5pPr indent="-228600" lvl="4" marL="2286000" algn="l">
              <a:spcBef>
                <a:spcPts val="600"/>
              </a:spcBef>
              <a:spcAft>
                <a:spcPts val="0"/>
              </a:spcAft>
              <a:buSzPts val="720"/>
              <a:buNone/>
              <a:defRPr sz="900"/>
            </a:lvl5pPr>
            <a:lvl6pPr indent="-228600" lvl="5" marL="2743200" algn="l">
              <a:spcBef>
                <a:spcPts val="600"/>
              </a:spcBef>
              <a:spcAft>
                <a:spcPts val="0"/>
              </a:spcAft>
              <a:buSzPts val="720"/>
              <a:buNone/>
              <a:defRPr sz="900"/>
            </a:lvl6pPr>
            <a:lvl7pPr indent="-228600" lvl="6" marL="3200400" algn="l">
              <a:spcBef>
                <a:spcPts val="600"/>
              </a:spcBef>
              <a:spcAft>
                <a:spcPts val="0"/>
              </a:spcAft>
              <a:buSzPts val="720"/>
              <a:buNone/>
              <a:defRPr sz="900"/>
            </a:lvl7pPr>
            <a:lvl8pPr indent="-228600" lvl="7" marL="3657600" algn="l">
              <a:spcBef>
                <a:spcPts val="600"/>
              </a:spcBef>
              <a:spcAft>
                <a:spcPts val="0"/>
              </a:spcAft>
              <a:buSzPts val="720"/>
              <a:buNone/>
              <a:defRPr sz="900"/>
            </a:lvl8pPr>
            <a:lvl9pPr indent="-228600" lvl="8" marL="4114800" algn="l">
              <a:spcBef>
                <a:spcPts val="600"/>
              </a:spcBef>
              <a:spcAft>
                <a:spcPts val="600"/>
              </a:spcAft>
              <a:buSzPts val="720"/>
              <a:buNone/>
              <a:defRPr sz="900"/>
            </a:lvl9pPr>
          </a:lstStyle>
          <a:p/>
        </p:txBody>
      </p:sp>
      <p:sp>
        <p:nvSpPr>
          <p:cNvPr id="213" name="Google Shape;213;p74"/>
          <p:cNvSpPr txBox="1"/>
          <p:nvPr>
            <p:ph idx="10" type="dt"/>
          </p:nvPr>
        </p:nvSpPr>
        <p:spPr>
          <a:xfrm>
            <a:off x="9904412" y="6172200"/>
            <a:ext cx="1600200" cy="36512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 name="Google Shape;214;p74"/>
          <p:cNvSpPr txBox="1"/>
          <p:nvPr>
            <p:ph idx="11" type="ftr"/>
          </p:nvPr>
        </p:nvSpPr>
        <p:spPr>
          <a:xfrm>
            <a:off x="684212" y="6172200"/>
            <a:ext cx="7543800" cy="3651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 name="Google Shape;215;p74"/>
          <p:cNvSpPr txBox="1"/>
          <p:nvPr>
            <p:ph idx="12" type="sldNum"/>
          </p:nvPr>
        </p:nvSpPr>
        <p:spPr>
          <a:xfrm>
            <a:off x="10363200" y="5578475"/>
            <a:ext cx="1142245" cy="669925"/>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anoramic Picture with Caption">
  <p:cSld name="Panoramic Picture with Caption">
    <p:spTree>
      <p:nvGrpSpPr>
        <p:cNvPr id="216" name="Shape 216"/>
        <p:cNvGrpSpPr/>
        <p:nvPr/>
      </p:nvGrpSpPr>
      <p:grpSpPr>
        <a:xfrm>
          <a:off x="0" y="0"/>
          <a:ext cx="0" cy="0"/>
          <a:chOff x="0" y="0"/>
          <a:chExt cx="0" cy="0"/>
        </a:xfrm>
      </p:grpSpPr>
      <p:sp>
        <p:nvSpPr>
          <p:cNvPr id="217" name="Google Shape;217;p75"/>
          <p:cNvSpPr txBox="1"/>
          <p:nvPr>
            <p:ph type="title"/>
          </p:nvPr>
        </p:nvSpPr>
        <p:spPr>
          <a:xfrm>
            <a:off x="684212" y="4487332"/>
            <a:ext cx="8534400" cy="1507067"/>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l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 name="Google Shape;218;p75"/>
          <p:cNvSpPr/>
          <p:nvPr>
            <p:ph idx="2" type="pic"/>
          </p:nvPr>
        </p:nvSpPr>
        <p:spPr>
          <a:xfrm>
            <a:off x="685800" y="533400"/>
            <a:ext cx="10818812" cy="3124200"/>
          </a:xfrm>
          <a:prstGeom prst="snip2DiagRect">
            <a:avLst>
              <a:gd fmla="val 10815" name="adj1"/>
              <a:gd fmla="val 0" name="adj2"/>
            </a:avLst>
          </a:prstGeom>
          <a:noFill/>
          <a:ln cap="flat" cmpd="sng" w="15875">
            <a:solidFill>
              <a:schemeClr val="lt1">
                <a:alpha val="40000"/>
              </a:schemeClr>
            </a:solidFill>
            <a:prstDash val="solid"/>
            <a:round/>
            <a:headEnd len="sm" w="sm" type="none"/>
            <a:tailEnd len="sm" w="sm" type="none"/>
          </a:ln>
        </p:spPr>
      </p:sp>
      <p:sp>
        <p:nvSpPr>
          <p:cNvPr id="219" name="Google Shape;219;p75"/>
          <p:cNvSpPr txBox="1"/>
          <p:nvPr>
            <p:ph idx="1" type="body"/>
          </p:nvPr>
        </p:nvSpPr>
        <p:spPr>
          <a:xfrm>
            <a:off x="914402" y="3843867"/>
            <a:ext cx="8304210" cy="457200"/>
          </a:xfrm>
          <a:prstGeom prst="rect">
            <a:avLst/>
          </a:prstGeom>
          <a:noFill/>
          <a:ln>
            <a:noFill/>
          </a:ln>
        </p:spPr>
        <p:txBody>
          <a:bodyPr anchorCtr="0" anchor="t" bIns="45700" lIns="91425" spcFirstLastPara="1" rIns="91425" wrap="square" tIns="45700">
            <a:normAutofit/>
          </a:bodyPr>
          <a:lstStyle>
            <a:lvl1pPr indent="-228600" lvl="0" marL="457200" algn="l">
              <a:spcBef>
                <a:spcPts val="320"/>
              </a:spcBef>
              <a:spcAft>
                <a:spcPts val="0"/>
              </a:spcAft>
              <a:buSzPts val="1280"/>
              <a:buFont typeface="Century Gothic"/>
              <a:buNone/>
              <a:defRPr sz="1600"/>
            </a:lvl1pPr>
            <a:lvl2pPr indent="-228600" lvl="1" marL="914400" algn="l">
              <a:spcBef>
                <a:spcPts val="600"/>
              </a:spcBef>
              <a:spcAft>
                <a:spcPts val="0"/>
              </a:spcAft>
              <a:buSzPts val="1440"/>
              <a:buFont typeface="Century Gothic"/>
              <a:buNone/>
              <a:defRPr/>
            </a:lvl2pPr>
            <a:lvl3pPr indent="-228600" lvl="2" marL="1371600" algn="l">
              <a:spcBef>
                <a:spcPts val="600"/>
              </a:spcBef>
              <a:spcAft>
                <a:spcPts val="0"/>
              </a:spcAft>
              <a:buSzPts val="1280"/>
              <a:buFont typeface="Century Gothic"/>
              <a:buNone/>
              <a:defRPr/>
            </a:lvl3pPr>
            <a:lvl4pPr indent="-228600" lvl="3" marL="1828800" algn="l">
              <a:spcBef>
                <a:spcPts val="600"/>
              </a:spcBef>
              <a:spcAft>
                <a:spcPts val="0"/>
              </a:spcAft>
              <a:buSzPts val="1120"/>
              <a:buFont typeface="Century Gothic"/>
              <a:buNone/>
              <a:defRPr/>
            </a:lvl4pPr>
            <a:lvl5pPr indent="-228600" lvl="4" marL="2286000" algn="l">
              <a:spcBef>
                <a:spcPts val="600"/>
              </a:spcBef>
              <a:spcAft>
                <a:spcPts val="0"/>
              </a:spcAft>
              <a:buSzPts val="1120"/>
              <a:buFont typeface="Century Gothic"/>
              <a:buNone/>
              <a:defRPr/>
            </a:lvl5pPr>
            <a:lvl6pPr indent="-320039" lvl="5" marL="2743200" algn="l">
              <a:spcBef>
                <a:spcPts val="600"/>
              </a:spcBef>
              <a:spcAft>
                <a:spcPts val="0"/>
              </a:spcAft>
              <a:buSzPts val="1440"/>
              <a:buChar char="▶"/>
              <a:defRPr/>
            </a:lvl6pPr>
            <a:lvl7pPr indent="-320039" lvl="6" marL="3200400" algn="l">
              <a:spcBef>
                <a:spcPts val="600"/>
              </a:spcBef>
              <a:spcAft>
                <a:spcPts val="0"/>
              </a:spcAft>
              <a:buSzPts val="1440"/>
              <a:buChar char="▶"/>
              <a:defRPr/>
            </a:lvl7pPr>
            <a:lvl8pPr indent="-320040" lvl="7" marL="3657600" algn="l">
              <a:spcBef>
                <a:spcPts val="600"/>
              </a:spcBef>
              <a:spcAft>
                <a:spcPts val="0"/>
              </a:spcAft>
              <a:buSzPts val="1440"/>
              <a:buChar char="▶"/>
              <a:defRPr/>
            </a:lvl8pPr>
            <a:lvl9pPr indent="-320040" lvl="8" marL="4114800" algn="l">
              <a:spcBef>
                <a:spcPts val="600"/>
              </a:spcBef>
              <a:spcAft>
                <a:spcPts val="600"/>
              </a:spcAft>
              <a:buSzPts val="1440"/>
              <a:buChar char="▶"/>
              <a:defRPr/>
            </a:lvl9pPr>
          </a:lstStyle>
          <a:p/>
        </p:txBody>
      </p:sp>
      <p:sp>
        <p:nvSpPr>
          <p:cNvPr id="220" name="Google Shape;220;p75"/>
          <p:cNvSpPr txBox="1"/>
          <p:nvPr>
            <p:ph idx="10" type="dt"/>
          </p:nvPr>
        </p:nvSpPr>
        <p:spPr>
          <a:xfrm>
            <a:off x="9904412" y="6172200"/>
            <a:ext cx="1600200" cy="36512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1" name="Google Shape;221;p75"/>
          <p:cNvSpPr txBox="1"/>
          <p:nvPr>
            <p:ph idx="11" type="ftr"/>
          </p:nvPr>
        </p:nvSpPr>
        <p:spPr>
          <a:xfrm>
            <a:off x="684212" y="6172200"/>
            <a:ext cx="7543800" cy="3651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 name="Google Shape;222;p75"/>
          <p:cNvSpPr txBox="1"/>
          <p:nvPr>
            <p:ph idx="12" type="sldNum"/>
          </p:nvPr>
        </p:nvSpPr>
        <p:spPr>
          <a:xfrm>
            <a:off x="10363200" y="5578475"/>
            <a:ext cx="1142245" cy="669925"/>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with Caption">
  <p:cSld name="Quote with Caption">
    <p:spTree>
      <p:nvGrpSpPr>
        <p:cNvPr id="223" name="Shape 223"/>
        <p:cNvGrpSpPr/>
        <p:nvPr/>
      </p:nvGrpSpPr>
      <p:grpSpPr>
        <a:xfrm>
          <a:off x="0" y="0"/>
          <a:ext cx="0" cy="0"/>
          <a:chOff x="0" y="0"/>
          <a:chExt cx="0" cy="0"/>
        </a:xfrm>
      </p:grpSpPr>
      <p:sp>
        <p:nvSpPr>
          <p:cNvPr id="224" name="Google Shape;224;p76"/>
          <p:cNvSpPr txBox="1"/>
          <p:nvPr>
            <p:ph type="title"/>
          </p:nvPr>
        </p:nvSpPr>
        <p:spPr>
          <a:xfrm>
            <a:off x="1141411" y="685800"/>
            <a:ext cx="9144001" cy="2743200"/>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lt1"/>
              </a:buClr>
              <a:buSzPts val="3200"/>
              <a:buFont typeface="Century Gothic"/>
              <a:buNone/>
              <a:defRPr b="0" sz="3200" cap="none">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 name="Google Shape;225;p76"/>
          <p:cNvSpPr txBox="1"/>
          <p:nvPr>
            <p:ph idx="1" type="body"/>
          </p:nvPr>
        </p:nvSpPr>
        <p:spPr>
          <a:xfrm>
            <a:off x="1446212" y="3429000"/>
            <a:ext cx="8534400" cy="381000"/>
          </a:xfrm>
          <a:prstGeom prst="rect">
            <a:avLst/>
          </a:prstGeom>
          <a:noFill/>
          <a:ln>
            <a:noFill/>
          </a:ln>
        </p:spPr>
        <p:txBody>
          <a:bodyPr anchorCtr="0" anchor="ctr" bIns="45700" lIns="91425" spcFirstLastPara="1" rIns="91425" wrap="square" tIns="45700">
            <a:normAutofit/>
          </a:bodyPr>
          <a:lstStyle>
            <a:lvl1pPr indent="-228600" lvl="0" marL="457200" algn="l">
              <a:spcBef>
                <a:spcPts val="400"/>
              </a:spcBef>
              <a:spcAft>
                <a:spcPts val="0"/>
              </a:spcAft>
              <a:buSzPts val="1600"/>
              <a:buFont typeface="Century Gothic"/>
              <a:buNone/>
              <a:defRPr/>
            </a:lvl1pPr>
            <a:lvl2pPr indent="-228600" lvl="1" marL="914400" algn="l">
              <a:spcBef>
                <a:spcPts val="600"/>
              </a:spcBef>
              <a:spcAft>
                <a:spcPts val="0"/>
              </a:spcAft>
              <a:buSzPts val="1440"/>
              <a:buFont typeface="Century Gothic"/>
              <a:buNone/>
              <a:defRPr/>
            </a:lvl2pPr>
            <a:lvl3pPr indent="-228600" lvl="2" marL="1371600" algn="l">
              <a:spcBef>
                <a:spcPts val="600"/>
              </a:spcBef>
              <a:spcAft>
                <a:spcPts val="0"/>
              </a:spcAft>
              <a:buSzPts val="1280"/>
              <a:buFont typeface="Century Gothic"/>
              <a:buNone/>
              <a:defRPr/>
            </a:lvl3pPr>
            <a:lvl4pPr indent="-228600" lvl="3" marL="1828800" algn="l">
              <a:spcBef>
                <a:spcPts val="600"/>
              </a:spcBef>
              <a:spcAft>
                <a:spcPts val="0"/>
              </a:spcAft>
              <a:buSzPts val="1120"/>
              <a:buFont typeface="Century Gothic"/>
              <a:buNone/>
              <a:defRPr/>
            </a:lvl4pPr>
            <a:lvl5pPr indent="-228600" lvl="4" marL="2286000" algn="l">
              <a:spcBef>
                <a:spcPts val="600"/>
              </a:spcBef>
              <a:spcAft>
                <a:spcPts val="0"/>
              </a:spcAft>
              <a:buSzPts val="1120"/>
              <a:buFont typeface="Century Gothic"/>
              <a:buNone/>
              <a:defRPr/>
            </a:lvl5pPr>
            <a:lvl6pPr indent="-320039" lvl="5" marL="2743200" algn="l">
              <a:spcBef>
                <a:spcPts val="600"/>
              </a:spcBef>
              <a:spcAft>
                <a:spcPts val="0"/>
              </a:spcAft>
              <a:buSzPts val="1440"/>
              <a:buChar char="▶"/>
              <a:defRPr/>
            </a:lvl6pPr>
            <a:lvl7pPr indent="-320039" lvl="6" marL="3200400" algn="l">
              <a:spcBef>
                <a:spcPts val="600"/>
              </a:spcBef>
              <a:spcAft>
                <a:spcPts val="0"/>
              </a:spcAft>
              <a:buSzPts val="1440"/>
              <a:buChar char="▶"/>
              <a:defRPr/>
            </a:lvl7pPr>
            <a:lvl8pPr indent="-320040" lvl="7" marL="3657600" algn="l">
              <a:spcBef>
                <a:spcPts val="600"/>
              </a:spcBef>
              <a:spcAft>
                <a:spcPts val="0"/>
              </a:spcAft>
              <a:buSzPts val="1440"/>
              <a:buChar char="▶"/>
              <a:defRPr/>
            </a:lvl8pPr>
            <a:lvl9pPr indent="-320040" lvl="8" marL="4114800" algn="l">
              <a:spcBef>
                <a:spcPts val="600"/>
              </a:spcBef>
              <a:spcAft>
                <a:spcPts val="600"/>
              </a:spcAft>
              <a:buSzPts val="1440"/>
              <a:buChar char="▶"/>
              <a:defRPr/>
            </a:lvl9pPr>
          </a:lstStyle>
          <a:p/>
        </p:txBody>
      </p:sp>
      <p:sp>
        <p:nvSpPr>
          <p:cNvPr id="226" name="Google Shape;226;p76"/>
          <p:cNvSpPr txBox="1"/>
          <p:nvPr>
            <p:ph idx="2" type="body"/>
          </p:nvPr>
        </p:nvSpPr>
        <p:spPr>
          <a:xfrm>
            <a:off x="684213" y="4301067"/>
            <a:ext cx="8534400" cy="1684865"/>
          </a:xfrm>
          <a:prstGeom prst="rect">
            <a:avLst/>
          </a:prstGeom>
          <a:noFill/>
          <a:ln>
            <a:noFill/>
          </a:ln>
        </p:spPr>
        <p:txBody>
          <a:bodyPr anchorCtr="0" anchor="ctr" bIns="45700" lIns="91425" spcFirstLastPara="1" rIns="91425" wrap="square" tIns="45700">
            <a:normAutofit/>
          </a:bodyPr>
          <a:lstStyle>
            <a:lvl1pPr indent="-228600" lvl="0" marL="457200" algn="l">
              <a:spcBef>
                <a:spcPts val="400"/>
              </a:spcBef>
              <a:spcAft>
                <a:spcPts val="0"/>
              </a:spcAft>
              <a:buSzPts val="1600"/>
              <a:buNone/>
              <a:defRPr sz="2000">
                <a:solidFill>
                  <a:srgbClr val="0F486F"/>
                </a:solidFill>
              </a:defRPr>
            </a:lvl1pPr>
            <a:lvl2pPr indent="-228600" lvl="1" marL="914400" algn="l">
              <a:spcBef>
                <a:spcPts val="600"/>
              </a:spcBef>
              <a:spcAft>
                <a:spcPts val="0"/>
              </a:spcAft>
              <a:buSzPts val="1440"/>
              <a:buNone/>
              <a:defRPr sz="1800">
                <a:solidFill>
                  <a:schemeClr val="lt1"/>
                </a:solidFill>
              </a:defRPr>
            </a:lvl2pPr>
            <a:lvl3pPr indent="-228600" lvl="2" marL="1371600" algn="l">
              <a:spcBef>
                <a:spcPts val="600"/>
              </a:spcBef>
              <a:spcAft>
                <a:spcPts val="0"/>
              </a:spcAft>
              <a:buSzPts val="1280"/>
              <a:buNone/>
              <a:defRPr sz="1600">
                <a:solidFill>
                  <a:schemeClr val="lt1"/>
                </a:solidFill>
              </a:defRPr>
            </a:lvl3pPr>
            <a:lvl4pPr indent="-228600" lvl="3" marL="1828800" algn="l">
              <a:spcBef>
                <a:spcPts val="600"/>
              </a:spcBef>
              <a:spcAft>
                <a:spcPts val="0"/>
              </a:spcAft>
              <a:buSzPts val="1120"/>
              <a:buNone/>
              <a:defRPr sz="1400">
                <a:solidFill>
                  <a:schemeClr val="lt1"/>
                </a:solidFill>
              </a:defRPr>
            </a:lvl4pPr>
            <a:lvl5pPr indent="-228600" lvl="4" marL="2286000" algn="l">
              <a:spcBef>
                <a:spcPts val="600"/>
              </a:spcBef>
              <a:spcAft>
                <a:spcPts val="0"/>
              </a:spcAft>
              <a:buSzPts val="1120"/>
              <a:buNone/>
              <a:defRPr sz="1400">
                <a:solidFill>
                  <a:schemeClr val="lt1"/>
                </a:solidFill>
              </a:defRPr>
            </a:lvl5pPr>
            <a:lvl6pPr indent="-228600" lvl="5" marL="2743200" algn="l">
              <a:spcBef>
                <a:spcPts val="600"/>
              </a:spcBef>
              <a:spcAft>
                <a:spcPts val="0"/>
              </a:spcAft>
              <a:buSzPts val="1120"/>
              <a:buNone/>
              <a:defRPr sz="1400">
                <a:solidFill>
                  <a:schemeClr val="lt1"/>
                </a:solidFill>
              </a:defRPr>
            </a:lvl6pPr>
            <a:lvl7pPr indent="-228600" lvl="6" marL="3200400" algn="l">
              <a:spcBef>
                <a:spcPts val="600"/>
              </a:spcBef>
              <a:spcAft>
                <a:spcPts val="0"/>
              </a:spcAft>
              <a:buSzPts val="1120"/>
              <a:buNone/>
              <a:defRPr sz="1400">
                <a:solidFill>
                  <a:schemeClr val="lt1"/>
                </a:solidFill>
              </a:defRPr>
            </a:lvl7pPr>
            <a:lvl8pPr indent="-228600" lvl="7" marL="3657600" algn="l">
              <a:spcBef>
                <a:spcPts val="600"/>
              </a:spcBef>
              <a:spcAft>
                <a:spcPts val="0"/>
              </a:spcAft>
              <a:buSzPts val="1120"/>
              <a:buNone/>
              <a:defRPr sz="1400">
                <a:solidFill>
                  <a:schemeClr val="lt1"/>
                </a:solidFill>
              </a:defRPr>
            </a:lvl8pPr>
            <a:lvl9pPr indent="-228600" lvl="8" marL="4114800" algn="l">
              <a:spcBef>
                <a:spcPts val="600"/>
              </a:spcBef>
              <a:spcAft>
                <a:spcPts val="600"/>
              </a:spcAft>
              <a:buSzPts val="1120"/>
              <a:buNone/>
              <a:defRPr sz="1400">
                <a:solidFill>
                  <a:schemeClr val="lt1"/>
                </a:solidFill>
              </a:defRPr>
            </a:lvl9pPr>
          </a:lstStyle>
          <a:p/>
        </p:txBody>
      </p:sp>
      <p:sp>
        <p:nvSpPr>
          <p:cNvPr id="227" name="Google Shape;227;p76"/>
          <p:cNvSpPr txBox="1"/>
          <p:nvPr>
            <p:ph idx="10" type="dt"/>
          </p:nvPr>
        </p:nvSpPr>
        <p:spPr>
          <a:xfrm>
            <a:off x="9904412" y="6172200"/>
            <a:ext cx="1600200" cy="36512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 name="Google Shape;228;p76"/>
          <p:cNvSpPr txBox="1"/>
          <p:nvPr>
            <p:ph idx="11" type="ftr"/>
          </p:nvPr>
        </p:nvSpPr>
        <p:spPr>
          <a:xfrm>
            <a:off x="684212" y="6172200"/>
            <a:ext cx="7543800" cy="3651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 name="Google Shape;229;p76"/>
          <p:cNvSpPr txBox="1"/>
          <p:nvPr>
            <p:ph idx="12" type="sldNum"/>
          </p:nvPr>
        </p:nvSpPr>
        <p:spPr>
          <a:xfrm>
            <a:off x="10363200" y="5578475"/>
            <a:ext cx="1142245" cy="669925"/>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230" name="Google Shape;230;p76"/>
          <p:cNvSpPr txBox="1"/>
          <p:nvPr/>
        </p:nvSpPr>
        <p:spPr>
          <a:xfrm>
            <a:off x="531812" y="812222"/>
            <a:ext cx="609600" cy="584776"/>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8000">
                <a:solidFill>
                  <a:schemeClr val="lt1"/>
                </a:solidFill>
                <a:latin typeface="Century Gothic"/>
                <a:ea typeface="Century Gothic"/>
                <a:cs typeface="Century Gothic"/>
                <a:sym typeface="Century Gothic"/>
              </a:rPr>
              <a:t>“</a:t>
            </a:r>
            <a:endParaRPr/>
          </a:p>
        </p:txBody>
      </p:sp>
      <p:sp>
        <p:nvSpPr>
          <p:cNvPr id="231" name="Google Shape;231;p76"/>
          <p:cNvSpPr txBox="1"/>
          <p:nvPr/>
        </p:nvSpPr>
        <p:spPr>
          <a:xfrm>
            <a:off x="10285412" y="2768601"/>
            <a:ext cx="609600" cy="584776"/>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r>
              <a:rPr lang="en-US" sz="8000">
                <a:solidFill>
                  <a:schemeClr val="lt1"/>
                </a:solidFill>
                <a:latin typeface="Century Gothic"/>
                <a:ea typeface="Century Gothic"/>
                <a:cs typeface="Century Gothic"/>
                <a:sym typeface="Century Gothic"/>
              </a:rPr>
              <a:t>”</a:t>
            </a: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me Card">
  <p:cSld name="Name Card">
    <p:spTree>
      <p:nvGrpSpPr>
        <p:cNvPr id="232" name="Shape 232"/>
        <p:cNvGrpSpPr/>
        <p:nvPr/>
      </p:nvGrpSpPr>
      <p:grpSpPr>
        <a:xfrm>
          <a:off x="0" y="0"/>
          <a:ext cx="0" cy="0"/>
          <a:chOff x="0" y="0"/>
          <a:chExt cx="0" cy="0"/>
        </a:xfrm>
      </p:grpSpPr>
      <p:sp>
        <p:nvSpPr>
          <p:cNvPr id="233" name="Google Shape;233;p77"/>
          <p:cNvSpPr txBox="1"/>
          <p:nvPr>
            <p:ph type="title"/>
          </p:nvPr>
        </p:nvSpPr>
        <p:spPr>
          <a:xfrm>
            <a:off x="684212" y="3429000"/>
            <a:ext cx="8534400" cy="169740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lt1"/>
              </a:buClr>
              <a:buSzPts val="3200"/>
              <a:buFont typeface="Century Gothic"/>
              <a:buNone/>
              <a:defRPr b="0" sz="32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 name="Google Shape;234;p77"/>
          <p:cNvSpPr txBox="1"/>
          <p:nvPr>
            <p:ph idx="1" type="body"/>
          </p:nvPr>
        </p:nvSpPr>
        <p:spPr>
          <a:xfrm>
            <a:off x="684211" y="5132981"/>
            <a:ext cx="8535990" cy="860400"/>
          </a:xfrm>
          <a:prstGeom prst="rect">
            <a:avLst/>
          </a:prstGeom>
          <a:noFill/>
          <a:ln>
            <a:noFill/>
          </a:ln>
        </p:spPr>
        <p:txBody>
          <a:bodyPr anchorCtr="0" anchor="t" bIns="45700" lIns="91425" spcFirstLastPara="1" rIns="91425" wrap="square" tIns="45700">
            <a:normAutofit/>
          </a:bodyPr>
          <a:lstStyle>
            <a:lvl1pPr indent="-228600" lvl="0" marL="457200" algn="l">
              <a:spcBef>
                <a:spcPts val="400"/>
              </a:spcBef>
              <a:spcAft>
                <a:spcPts val="0"/>
              </a:spcAft>
              <a:buSzPts val="1600"/>
              <a:buNone/>
              <a:defRPr sz="2000">
                <a:solidFill>
                  <a:srgbClr val="0F486F"/>
                </a:solidFill>
              </a:defRPr>
            </a:lvl1pPr>
            <a:lvl2pPr indent="-228600" lvl="1" marL="914400" algn="l">
              <a:spcBef>
                <a:spcPts val="600"/>
              </a:spcBef>
              <a:spcAft>
                <a:spcPts val="0"/>
              </a:spcAft>
              <a:buSzPts val="1440"/>
              <a:buNone/>
              <a:defRPr sz="1800">
                <a:solidFill>
                  <a:schemeClr val="lt1"/>
                </a:solidFill>
              </a:defRPr>
            </a:lvl2pPr>
            <a:lvl3pPr indent="-228600" lvl="2" marL="1371600" algn="l">
              <a:spcBef>
                <a:spcPts val="600"/>
              </a:spcBef>
              <a:spcAft>
                <a:spcPts val="0"/>
              </a:spcAft>
              <a:buSzPts val="1280"/>
              <a:buNone/>
              <a:defRPr sz="1600">
                <a:solidFill>
                  <a:schemeClr val="lt1"/>
                </a:solidFill>
              </a:defRPr>
            </a:lvl3pPr>
            <a:lvl4pPr indent="-228600" lvl="3" marL="1828800" algn="l">
              <a:spcBef>
                <a:spcPts val="600"/>
              </a:spcBef>
              <a:spcAft>
                <a:spcPts val="0"/>
              </a:spcAft>
              <a:buSzPts val="1120"/>
              <a:buNone/>
              <a:defRPr sz="1400">
                <a:solidFill>
                  <a:schemeClr val="lt1"/>
                </a:solidFill>
              </a:defRPr>
            </a:lvl4pPr>
            <a:lvl5pPr indent="-228600" lvl="4" marL="2286000" algn="l">
              <a:spcBef>
                <a:spcPts val="600"/>
              </a:spcBef>
              <a:spcAft>
                <a:spcPts val="0"/>
              </a:spcAft>
              <a:buSzPts val="1120"/>
              <a:buNone/>
              <a:defRPr sz="1400">
                <a:solidFill>
                  <a:schemeClr val="lt1"/>
                </a:solidFill>
              </a:defRPr>
            </a:lvl5pPr>
            <a:lvl6pPr indent="-228600" lvl="5" marL="2743200" algn="l">
              <a:spcBef>
                <a:spcPts val="600"/>
              </a:spcBef>
              <a:spcAft>
                <a:spcPts val="0"/>
              </a:spcAft>
              <a:buSzPts val="1120"/>
              <a:buNone/>
              <a:defRPr sz="1400">
                <a:solidFill>
                  <a:schemeClr val="lt1"/>
                </a:solidFill>
              </a:defRPr>
            </a:lvl6pPr>
            <a:lvl7pPr indent="-228600" lvl="6" marL="3200400" algn="l">
              <a:spcBef>
                <a:spcPts val="600"/>
              </a:spcBef>
              <a:spcAft>
                <a:spcPts val="0"/>
              </a:spcAft>
              <a:buSzPts val="1120"/>
              <a:buNone/>
              <a:defRPr sz="1400">
                <a:solidFill>
                  <a:schemeClr val="lt1"/>
                </a:solidFill>
              </a:defRPr>
            </a:lvl7pPr>
            <a:lvl8pPr indent="-228600" lvl="7" marL="3657600" algn="l">
              <a:spcBef>
                <a:spcPts val="600"/>
              </a:spcBef>
              <a:spcAft>
                <a:spcPts val="0"/>
              </a:spcAft>
              <a:buSzPts val="1120"/>
              <a:buNone/>
              <a:defRPr sz="1400">
                <a:solidFill>
                  <a:schemeClr val="lt1"/>
                </a:solidFill>
              </a:defRPr>
            </a:lvl8pPr>
            <a:lvl9pPr indent="-228600" lvl="8" marL="4114800" algn="l">
              <a:spcBef>
                <a:spcPts val="600"/>
              </a:spcBef>
              <a:spcAft>
                <a:spcPts val="600"/>
              </a:spcAft>
              <a:buSzPts val="1120"/>
              <a:buNone/>
              <a:defRPr sz="1400">
                <a:solidFill>
                  <a:schemeClr val="lt1"/>
                </a:solidFill>
              </a:defRPr>
            </a:lvl9pPr>
          </a:lstStyle>
          <a:p/>
        </p:txBody>
      </p:sp>
      <p:sp>
        <p:nvSpPr>
          <p:cNvPr id="235" name="Google Shape;235;p77"/>
          <p:cNvSpPr txBox="1"/>
          <p:nvPr>
            <p:ph idx="10" type="dt"/>
          </p:nvPr>
        </p:nvSpPr>
        <p:spPr>
          <a:xfrm>
            <a:off x="9904412" y="6172200"/>
            <a:ext cx="1600200" cy="36512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6" name="Google Shape;236;p77"/>
          <p:cNvSpPr txBox="1"/>
          <p:nvPr>
            <p:ph idx="11" type="ftr"/>
          </p:nvPr>
        </p:nvSpPr>
        <p:spPr>
          <a:xfrm>
            <a:off x="684212" y="6172200"/>
            <a:ext cx="7543800" cy="3651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 name="Google Shape;237;p77"/>
          <p:cNvSpPr txBox="1"/>
          <p:nvPr>
            <p:ph idx="12" type="sldNum"/>
          </p:nvPr>
        </p:nvSpPr>
        <p:spPr>
          <a:xfrm>
            <a:off x="10363200" y="5578475"/>
            <a:ext cx="1142245" cy="669925"/>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Name Card">
  <p:cSld name="Quote Name Card">
    <p:spTree>
      <p:nvGrpSpPr>
        <p:cNvPr id="238" name="Shape 238"/>
        <p:cNvGrpSpPr/>
        <p:nvPr/>
      </p:nvGrpSpPr>
      <p:grpSpPr>
        <a:xfrm>
          <a:off x="0" y="0"/>
          <a:ext cx="0" cy="0"/>
          <a:chOff x="0" y="0"/>
          <a:chExt cx="0" cy="0"/>
        </a:xfrm>
      </p:grpSpPr>
      <p:sp>
        <p:nvSpPr>
          <p:cNvPr id="239" name="Google Shape;239;p78"/>
          <p:cNvSpPr txBox="1"/>
          <p:nvPr>
            <p:ph type="title"/>
          </p:nvPr>
        </p:nvSpPr>
        <p:spPr>
          <a:xfrm>
            <a:off x="1141413" y="685800"/>
            <a:ext cx="9144000" cy="2743200"/>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lt1"/>
              </a:buClr>
              <a:buSzPts val="3200"/>
              <a:buFont typeface="Century Gothic"/>
              <a:buNone/>
              <a:defRPr b="0" sz="3200" cap="none">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 name="Google Shape;240;p78"/>
          <p:cNvSpPr txBox="1"/>
          <p:nvPr>
            <p:ph idx="1" type="body"/>
          </p:nvPr>
        </p:nvSpPr>
        <p:spPr>
          <a:xfrm>
            <a:off x="684212" y="3928534"/>
            <a:ext cx="8534401" cy="1049866"/>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SzPts val="1920"/>
              <a:buNone/>
              <a:defRPr b="0" sz="2400" cap="none">
                <a:solidFill>
                  <a:schemeClr val="lt1"/>
                </a:solidFill>
              </a:defRPr>
            </a:lvl1pPr>
            <a:lvl2pPr indent="-320040" lvl="1" marL="914400" algn="l">
              <a:spcBef>
                <a:spcPts val="600"/>
              </a:spcBef>
              <a:spcAft>
                <a:spcPts val="0"/>
              </a:spcAft>
              <a:buSzPts val="1440"/>
              <a:buChar char="▶"/>
              <a:defRPr/>
            </a:lvl2pPr>
            <a:lvl3pPr indent="-320039" lvl="2" marL="1371600" algn="l">
              <a:spcBef>
                <a:spcPts val="600"/>
              </a:spcBef>
              <a:spcAft>
                <a:spcPts val="0"/>
              </a:spcAft>
              <a:buSzPts val="1440"/>
              <a:buChar char="▶"/>
              <a:defRPr/>
            </a:lvl3pPr>
            <a:lvl4pPr indent="-320039" lvl="3" marL="1828800" algn="l">
              <a:spcBef>
                <a:spcPts val="600"/>
              </a:spcBef>
              <a:spcAft>
                <a:spcPts val="0"/>
              </a:spcAft>
              <a:buSzPts val="1440"/>
              <a:buChar char="▶"/>
              <a:defRPr/>
            </a:lvl4pPr>
            <a:lvl5pPr indent="-320039" lvl="4" marL="2286000" algn="l">
              <a:spcBef>
                <a:spcPts val="600"/>
              </a:spcBef>
              <a:spcAft>
                <a:spcPts val="0"/>
              </a:spcAft>
              <a:buSzPts val="1440"/>
              <a:buChar char="▶"/>
              <a:defRPr/>
            </a:lvl5pPr>
            <a:lvl6pPr indent="-320039" lvl="5" marL="2743200" algn="l">
              <a:spcBef>
                <a:spcPts val="600"/>
              </a:spcBef>
              <a:spcAft>
                <a:spcPts val="0"/>
              </a:spcAft>
              <a:buSzPts val="1440"/>
              <a:buChar char="▶"/>
              <a:defRPr/>
            </a:lvl6pPr>
            <a:lvl7pPr indent="-320039" lvl="6" marL="3200400" algn="l">
              <a:spcBef>
                <a:spcPts val="600"/>
              </a:spcBef>
              <a:spcAft>
                <a:spcPts val="0"/>
              </a:spcAft>
              <a:buSzPts val="1440"/>
              <a:buChar char="▶"/>
              <a:defRPr/>
            </a:lvl7pPr>
            <a:lvl8pPr indent="-320040" lvl="7" marL="3657600" algn="l">
              <a:spcBef>
                <a:spcPts val="600"/>
              </a:spcBef>
              <a:spcAft>
                <a:spcPts val="0"/>
              </a:spcAft>
              <a:buSzPts val="1440"/>
              <a:buChar char="▶"/>
              <a:defRPr/>
            </a:lvl8pPr>
            <a:lvl9pPr indent="-320040" lvl="8" marL="4114800" algn="l">
              <a:spcBef>
                <a:spcPts val="600"/>
              </a:spcBef>
              <a:spcAft>
                <a:spcPts val="600"/>
              </a:spcAft>
              <a:buSzPts val="1440"/>
              <a:buChar char="▶"/>
              <a:defRPr/>
            </a:lvl9pPr>
          </a:lstStyle>
          <a:p/>
        </p:txBody>
      </p:sp>
      <p:sp>
        <p:nvSpPr>
          <p:cNvPr id="241" name="Google Shape;241;p78"/>
          <p:cNvSpPr txBox="1"/>
          <p:nvPr>
            <p:ph idx="2" type="body"/>
          </p:nvPr>
        </p:nvSpPr>
        <p:spPr>
          <a:xfrm>
            <a:off x="684211" y="4978400"/>
            <a:ext cx="8534401" cy="1016000"/>
          </a:xfrm>
          <a:prstGeom prst="rect">
            <a:avLst/>
          </a:prstGeom>
          <a:noFill/>
          <a:ln>
            <a:noFill/>
          </a:ln>
        </p:spPr>
        <p:txBody>
          <a:bodyPr anchorCtr="0" anchor="t" bIns="45700" lIns="91425" spcFirstLastPara="1" rIns="91425" wrap="square" tIns="45700">
            <a:normAutofit/>
          </a:bodyPr>
          <a:lstStyle>
            <a:lvl1pPr indent="-228600" lvl="0" marL="457200" algn="l">
              <a:spcBef>
                <a:spcPts val="360"/>
              </a:spcBef>
              <a:spcAft>
                <a:spcPts val="0"/>
              </a:spcAft>
              <a:buSzPts val="1440"/>
              <a:buNone/>
              <a:defRPr sz="1800">
                <a:solidFill>
                  <a:srgbClr val="0F486F"/>
                </a:solidFill>
              </a:defRPr>
            </a:lvl1pPr>
            <a:lvl2pPr indent="-228600" lvl="1" marL="914400" algn="l">
              <a:spcBef>
                <a:spcPts val="600"/>
              </a:spcBef>
              <a:spcAft>
                <a:spcPts val="0"/>
              </a:spcAft>
              <a:buSzPts val="1440"/>
              <a:buNone/>
              <a:defRPr sz="1800">
                <a:solidFill>
                  <a:schemeClr val="lt1"/>
                </a:solidFill>
              </a:defRPr>
            </a:lvl2pPr>
            <a:lvl3pPr indent="-228600" lvl="2" marL="1371600" algn="l">
              <a:spcBef>
                <a:spcPts val="600"/>
              </a:spcBef>
              <a:spcAft>
                <a:spcPts val="0"/>
              </a:spcAft>
              <a:buSzPts val="1280"/>
              <a:buNone/>
              <a:defRPr sz="1600">
                <a:solidFill>
                  <a:schemeClr val="lt1"/>
                </a:solidFill>
              </a:defRPr>
            </a:lvl3pPr>
            <a:lvl4pPr indent="-228600" lvl="3" marL="1828800" algn="l">
              <a:spcBef>
                <a:spcPts val="600"/>
              </a:spcBef>
              <a:spcAft>
                <a:spcPts val="0"/>
              </a:spcAft>
              <a:buSzPts val="1120"/>
              <a:buNone/>
              <a:defRPr sz="1400">
                <a:solidFill>
                  <a:schemeClr val="lt1"/>
                </a:solidFill>
              </a:defRPr>
            </a:lvl4pPr>
            <a:lvl5pPr indent="-228600" lvl="4" marL="2286000" algn="l">
              <a:spcBef>
                <a:spcPts val="600"/>
              </a:spcBef>
              <a:spcAft>
                <a:spcPts val="0"/>
              </a:spcAft>
              <a:buSzPts val="1120"/>
              <a:buNone/>
              <a:defRPr sz="1400">
                <a:solidFill>
                  <a:schemeClr val="lt1"/>
                </a:solidFill>
              </a:defRPr>
            </a:lvl5pPr>
            <a:lvl6pPr indent="-228600" lvl="5" marL="2743200" algn="l">
              <a:spcBef>
                <a:spcPts val="600"/>
              </a:spcBef>
              <a:spcAft>
                <a:spcPts val="0"/>
              </a:spcAft>
              <a:buSzPts val="1120"/>
              <a:buNone/>
              <a:defRPr sz="1400">
                <a:solidFill>
                  <a:schemeClr val="lt1"/>
                </a:solidFill>
              </a:defRPr>
            </a:lvl6pPr>
            <a:lvl7pPr indent="-228600" lvl="6" marL="3200400" algn="l">
              <a:spcBef>
                <a:spcPts val="600"/>
              </a:spcBef>
              <a:spcAft>
                <a:spcPts val="0"/>
              </a:spcAft>
              <a:buSzPts val="1120"/>
              <a:buNone/>
              <a:defRPr sz="1400">
                <a:solidFill>
                  <a:schemeClr val="lt1"/>
                </a:solidFill>
              </a:defRPr>
            </a:lvl7pPr>
            <a:lvl8pPr indent="-228600" lvl="7" marL="3657600" algn="l">
              <a:spcBef>
                <a:spcPts val="600"/>
              </a:spcBef>
              <a:spcAft>
                <a:spcPts val="0"/>
              </a:spcAft>
              <a:buSzPts val="1120"/>
              <a:buNone/>
              <a:defRPr sz="1400">
                <a:solidFill>
                  <a:schemeClr val="lt1"/>
                </a:solidFill>
              </a:defRPr>
            </a:lvl8pPr>
            <a:lvl9pPr indent="-228600" lvl="8" marL="4114800" algn="l">
              <a:spcBef>
                <a:spcPts val="600"/>
              </a:spcBef>
              <a:spcAft>
                <a:spcPts val="600"/>
              </a:spcAft>
              <a:buSzPts val="1120"/>
              <a:buNone/>
              <a:defRPr sz="1400">
                <a:solidFill>
                  <a:schemeClr val="lt1"/>
                </a:solidFill>
              </a:defRPr>
            </a:lvl9pPr>
          </a:lstStyle>
          <a:p/>
        </p:txBody>
      </p:sp>
      <p:sp>
        <p:nvSpPr>
          <p:cNvPr id="242" name="Google Shape;242;p78"/>
          <p:cNvSpPr txBox="1"/>
          <p:nvPr>
            <p:ph idx="10" type="dt"/>
          </p:nvPr>
        </p:nvSpPr>
        <p:spPr>
          <a:xfrm>
            <a:off x="9904412" y="6172200"/>
            <a:ext cx="1600200" cy="36512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 name="Google Shape;243;p78"/>
          <p:cNvSpPr txBox="1"/>
          <p:nvPr>
            <p:ph idx="11" type="ftr"/>
          </p:nvPr>
        </p:nvSpPr>
        <p:spPr>
          <a:xfrm>
            <a:off x="684212" y="6172200"/>
            <a:ext cx="7543800" cy="3651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4" name="Google Shape;244;p78"/>
          <p:cNvSpPr txBox="1"/>
          <p:nvPr>
            <p:ph idx="12" type="sldNum"/>
          </p:nvPr>
        </p:nvSpPr>
        <p:spPr>
          <a:xfrm>
            <a:off x="10363200" y="5578475"/>
            <a:ext cx="1142245" cy="669925"/>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245" name="Google Shape;245;p78"/>
          <p:cNvSpPr txBox="1"/>
          <p:nvPr/>
        </p:nvSpPr>
        <p:spPr>
          <a:xfrm>
            <a:off x="531812" y="812222"/>
            <a:ext cx="609600" cy="584776"/>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8000">
                <a:solidFill>
                  <a:schemeClr val="lt1"/>
                </a:solidFill>
                <a:latin typeface="Century Gothic"/>
                <a:ea typeface="Century Gothic"/>
                <a:cs typeface="Century Gothic"/>
                <a:sym typeface="Century Gothic"/>
              </a:rPr>
              <a:t>“</a:t>
            </a:r>
            <a:endParaRPr/>
          </a:p>
        </p:txBody>
      </p:sp>
      <p:sp>
        <p:nvSpPr>
          <p:cNvPr id="246" name="Google Shape;246;p78"/>
          <p:cNvSpPr txBox="1"/>
          <p:nvPr/>
        </p:nvSpPr>
        <p:spPr>
          <a:xfrm>
            <a:off x="10285412" y="2768601"/>
            <a:ext cx="609600" cy="584776"/>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r>
              <a:rPr lang="en-US" sz="8000">
                <a:solidFill>
                  <a:schemeClr val="lt1"/>
                </a:solidFill>
                <a:latin typeface="Century Gothic"/>
                <a:ea typeface="Century Gothic"/>
                <a:cs typeface="Century Gothic"/>
                <a:sym typeface="Century Gothic"/>
              </a:rPr>
              <a:t>”</a:t>
            </a:r>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ue or False">
  <p:cSld name="True or False">
    <p:spTree>
      <p:nvGrpSpPr>
        <p:cNvPr id="247" name="Shape 247"/>
        <p:cNvGrpSpPr/>
        <p:nvPr/>
      </p:nvGrpSpPr>
      <p:grpSpPr>
        <a:xfrm>
          <a:off x="0" y="0"/>
          <a:ext cx="0" cy="0"/>
          <a:chOff x="0" y="0"/>
          <a:chExt cx="0" cy="0"/>
        </a:xfrm>
      </p:grpSpPr>
      <p:sp>
        <p:nvSpPr>
          <p:cNvPr id="248" name="Google Shape;248;p79"/>
          <p:cNvSpPr txBox="1"/>
          <p:nvPr>
            <p:ph type="title"/>
          </p:nvPr>
        </p:nvSpPr>
        <p:spPr>
          <a:xfrm>
            <a:off x="684213" y="685800"/>
            <a:ext cx="10058400" cy="2743200"/>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lt1"/>
              </a:buClr>
              <a:buSzPts val="3600"/>
              <a:buFont typeface="Century Gothic"/>
              <a:buNone/>
              <a:defRPr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 name="Google Shape;249;p79"/>
          <p:cNvSpPr txBox="1"/>
          <p:nvPr>
            <p:ph idx="1" type="body"/>
          </p:nvPr>
        </p:nvSpPr>
        <p:spPr>
          <a:xfrm>
            <a:off x="684212" y="3928534"/>
            <a:ext cx="8534400" cy="838200"/>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SzPts val="1920"/>
              <a:buNone/>
              <a:defRPr b="0" sz="2400" cap="none">
                <a:solidFill>
                  <a:schemeClr val="lt1"/>
                </a:solidFill>
              </a:defRPr>
            </a:lvl1pPr>
            <a:lvl2pPr indent="-320040" lvl="1" marL="914400" algn="l">
              <a:spcBef>
                <a:spcPts val="600"/>
              </a:spcBef>
              <a:spcAft>
                <a:spcPts val="0"/>
              </a:spcAft>
              <a:buSzPts val="1440"/>
              <a:buChar char="▶"/>
              <a:defRPr/>
            </a:lvl2pPr>
            <a:lvl3pPr indent="-320039" lvl="2" marL="1371600" algn="l">
              <a:spcBef>
                <a:spcPts val="600"/>
              </a:spcBef>
              <a:spcAft>
                <a:spcPts val="0"/>
              </a:spcAft>
              <a:buSzPts val="1440"/>
              <a:buChar char="▶"/>
              <a:defRPr/>
            </a:lvl3pPr>
            <a:lvl4pPr indent="-320039" lvl="3" marL="1828800" algn="l">
              <a:spcBef>
                <a:spcPts val="600"/>
              </a:spcBef>
              <a:spcAft>
                <a:spcPts val="0"/>
              </a:spcAft>
              <a:buSzPts val="1440"/>
              <a:buChar char="▶"/>
              <a:defRPr/>
            </a:lvl4pPr>
            <a:lvl5pPr indent="-320039" lvl="4" marL="2286000" algn="l">
              <a:spcBef>
                <a:spcPts val="600"/>
              </a:spcBef>
              <a:spcAft>
                <a:spcPts val="0"/>
              </a:spcAft>
              <a:buSzPts val="1440"/>
              <a:buChar char="▶"/>
              <a:defRPr/>
            </a:lvl5pPr>
            <a:lvl6pPr indent="-320039" lvl="5" marL="2743200" algn="l">
              <a:spcBef>
                <a:spcPts val="600"/>
              </a:spcBef>
              <a:spcAft>
                <a:spcPts val="0"/>
              </a:spcAft>
              <a:buSzPts val="1440"/>
              <a:buChar char="▶"/>
              <a:defRPr/>
            </a:lvl6pPr>
            <a:lvl7pPr indent="-320039" lvl="6" marL="3200400" algn="l">
              <a:spcBef>
                <a:spcPts val="600"/>
              </a:spcBef>
              <a:spcAft>
                <a:spcPts val="0"/>
              </a:spcAft>
              <a:buSzPts val="1440"/>
              <a:buChar char="▶"/>
              <a:defRPr/>
            </a:lvl7pPr>
            <a:lvl8pPr indent="-320040" lvl="7" marL="3657600" algn="l">
              <a:spcBef>
                <a:spcPts val="600"/>
              </a:spcBef>
              <a:spcAft>
                <a:spcPts val="0"/>
              </a:spcAft>
              <a:buSzPts val="1440"/>
              <a:buChar char="▶"/>
              <a:defRPr/>
            </a:lvl8pPr>
            <a:lvl9pPr indent="-320040" lvl="8" marL="4114800" algn="l">
              <a:spcBef>
                <a:spcPts val="600"/>
              </a:spcBef>
              <a:spcAft>
                <a:spcPts val="600"/>
              </a:spcAft>
              <a:buSzPts val="1440"/>
              <a:buChar char="▶"/>
              <a:defRPr/>
            </a:lvl9pPr>
          </a:lstStyle>
          <a:p/>
        </p:txBody>
      </p:sp>
      <p:sp>
        <p:nvSpPr>
          <p:cNvPr id="250" name="Google Shape;250;p79"/>
          <p:cNvSpPr txBox="1"/>
          <p:nvPr>
            <p:ph idx="2" type="body"/>
          </p:nvPr>
        </p:nvSpPr>
        <p:spPr>
          <a:xfrm>
            <a:off x="684211" y="4766732"/>
            <a:ext cx="8534401" cy="1227667"/>
          </a:xfrm>
          <a:prstGeom prst="rect">
            <a:avLst/>
          </a:prstGeom>
          <a:noFill/>
          <a:ln>
            <a:noFill/>
          </a:ln>
        </p:spPr>
        <p:txBody>
          <a:bodyPr anchorCtr="0" anchor="t" bIns="45700" lIns="91425" spcFirstLastPara="1" rIns="91425" wrap="square" tIns="45700">
            <a:normAutofit/>
          </a:bodyPr>
          <a:lstStyle>
            <a:lvl1pPr indent="-228600" lvl="0" marL="457200" algn="l">
              <a:spcBef>
                <a:spcPts val="360"/>
              </a:spcBef>
              <a:spcAft>
                <a:spcPts val="0"/>
              </a:spcAft>
              <a:buSzPts val="1440"/>
              <a:buNone/>
              <a:defRPr sz="1800">
                <a:solidFill>
                  <a:srgbClr val="0F486F"/>
                </a:solidFill>
              </a:defRPr>
            </a:lvl1pPr>
            <a:lvl2pPr indent="-228600" lvl="1" marL="914400" algn="l">
              <a:spcBef>
                <a:spcPts val="600"/>
              </a:spcBef>
              <a:spcAft>
                <a:spcPts val="0"/>
              </a:spcAft>
              <a:buSzPts val="1440"/>
              <a:buNone/>
              <a:defRPr sz="1800">
                <a:solidFill>
                  <a:schemeClr val="lt1"/>
                </a:solidFill>
              </a:defRPr>
            </a:lvl2pPr>
            <a:lvl3pPr indent="-228600" lvl="2" marL="1371600" algn="l">
              <a:spcBef>
                <a:spcPts val="600"/>
              </a:spcBef>
              <a:spcAft>
                <a:spcPts val="0"/>
              </a:spcAft>
              <a:buSzPts val="1280"/>
              <a:buNone/>
              <a:defRPr sz="1600">
                <a:solidFill>
                  <a:schemeClr val="lt1"/>
                </a:solidFill>
              </a:defRPr>
            </a:lvl3pPr>
            <a:lvl4pPr indent="-228600" lvl="3" marL="1828800" algn="l">
              <a:spcBef>
                <a:spcPts val="600"/>
              </a:spcBef>
              <a:spcAft>
                <a:spcPts val="0"/>
              </a:spcAft>
              <a:buSzPts val="1120"/>
              <a:buNone/>
              <a:defRPr sz="1400">
                <a:solidFill>
                  <a:schemeClr val="lt1"/>
                </a:solidFill>
              </a:defRPr>
            </a:lvl4pPr>
            <a:lvl5pPr indent="-228600" lvl="4" marL="2286000" algn="l">
              <a:spcBef>
                <a:spcPts val="600"/>
              </a:spcBef>
              <a:spcAft>
                <a:spcPts val="0"/>
              </a:spcAft>
              <a:buSzPts val="1120"/>
              <a:buNone/>
              <a:defRPr sz="1400">
                <a:solidFill>
                  <a:schemeClr val="lt1"/>
                </a:solidFill>
              </a:defRPr>
            </a:lvl5pPr>
            <a:lvl6pPr indent="-228600" lvl="5" marL="2743200" algn="l">
              <a:spcBef>
                <a:spcPts val="600"/>
              </a:spcBef>
              <a:spcAft>
                <a:spcPts val="0"/>
              </a:spcAft>
              <a:buSzPts val="1120"/>
              <a:buNone/>
              <a:defRPr sz="1400">
                <a:solidFill>
                  <a:schemeClr val="lt1"/>
                </a:solidFill>
              </a:defRPr>
            </a:lvl6pPr>
            <a:lvl7pPr indent="-228600" lvl="6" marL="3200400" algn="l">
              <a:spcBef>
                <a:spcPts val="600"/>
              </a:spcBef>
              <a:spcAft>
                <a:spcPts val="0"/>
              </a:spcAft>
              <a:buSzPts val="1120"/>
              <a:buNone/>
              <a:defRPr sz="1400">
                <a:solidFill>
                  <a:schemeClr val="lt1"/>
                </a:solidFill>
              </a:defRPr>
            </a:lvl7pPr>
            <a:lvl8pPr indent="-228600" lvl="7" marL="3657600" algn="l">
              <a:spcBef>
                <a:spcPts val="600"/>
              </a:spcBef>
              <a:spcAft>
                <a:spcPts val="0"/>
              </a:spcAft>
              <a:buSzPts val="1120"/>
              <a:buNone/>
              <a:defRPr sz="1400">
                <a:solidFill>
                  <a:schemeClr val="lt1"/>
                </a:solidFill>
              </a:defRPr>
            </a:lvl8pPr>
            <a:lvl9pPr indent="-228600" lvl="8" marL="4114800" algn="l">
              <a:spcBef>
                <a:spcPts val="600"/>
              </a:spcBef>
              <a:spcAft>
                <a:spcPts val="600"/>
              </a:spcAft>
              <a:buSzPts val="1120"/>
              <a:buNone/>
              <a:defRPr sz="1400">
                <a:solidFill>
                  <a:schemeClr val="lt1"/>
                </a:solidFill>
              </a:defRPr>
            </a:lvl9pPr>
          </a:lstStyle>
          <a:p/>
        </p:txBody>
      </p:sp>
      <p:sp>
        <p:nvSpPr>
          <p:cNvPr id="251" name="Google Shape;251;p79"/>
          <p:cNvSpPr txBox="1"/>
          <p:nvPr>
            <p:ph idx="10" type="dt"/>
          </p:nvPr>
        </p:nvSpPr>
        <p:spPr>
          <a:xfrm>
            <a:off x="9904412" y="6172200"/>
            <a:ext cx="1600200" cy="36512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 name="Google Shape;252;p79"/>
          <p:cNvSpPr txBox="1"/>
          <p:nvPr>
            <p:ph idx="11" type="ftr"/>
          </p:nvPr>
        </p:nvSpPr>
        <p:spPr>
          <a:xfrm>
            <a:off x="684212" y="6172200"/>
            <a:ext cx="7543800" cy="3651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 name="Google Shape;253;p79"/>
          <p:cNvSpPr txBox="1"/>
          <p:nvPr>
            <p:ph idx="12" type="sldNum"/>
          </p:nvPr>
        </p:nvSpPr>
        <p:spPr>
          <a:xfrm>
            <a:off x="10363200" y="5578475"/>
            <a:ext cx="1142245" cy="669925"/>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54" name="Shape 254"/>
        <p:cNvGrpSpPr/>
        <p:nvPr/>
      </p:nvGrpSpPr>
      <p:grpSpPr>
        <a:xfrm>
          <a:off x="0" y="0"/>
          <a:ext cx="0" cy="0"/>
          <a:chOff x="0" y="0"/>
          <a:chExt cx="0" cy="0"/>
        </a:xfrm>
      </p:grpSpPr>
      <p:sp>
        <p:nvSpPr>
          <p:cNvPr id="255" name="Google Shape;255;p80"/>
          <p:cNvSpPr txBox="1"/>
          <p:nvPr>
            <p:ph type="title"/>
          </p:nvPr>
        </p:nvSpPr>
        <p:spPr>
          <a:xfrm>
            <a:off x="684212" y="4487332"/>
            <a:ext cx="8534400" cy="1507067"/>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lt1"/>
              </a:buClr>
              <a:buSzPts val="3600"/>
              <a:buFont typeface="Century Gothic"/>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6" name="Google Shape;256;p80"/>
          <p:cNvSpPr txBox="1"/>
          <p:nvPr>
            <p:ph idx="1" type="body"/>
          </p:nvPr>
        </p:nvSpPr>
        <p:spPr>
          <a:xfrm rot="5400000">
            <a:off x="3143778" y="-1773766"/>
            <a:ext cx="3615267" cy="8534400"/>
          </a:xfrm>
          <a:prstGeom prst="rect">
            <a:avLst/>
          </a:prstGeom>
          <a:noFill/>
          <a:ln>
            <a:noFill/>
          </a:ln>
        </p:spPr>
        <p:txBody>
          <a:bodyPr anchorCtr="0" anchor="t" bIns="45700" lIns="91425" spcFirstLastPara="1" rIns="91425" wrap="square" tIns="45700">
            <a:normAutofit/>
          </a:bodyPr>
          <a:lstStyle>
            <a:lvl1pPr indent="-320040" lvl="0" marL="457200" algn="l">
              <a:spcBef>
                <a:spcPts val="360"/>
              </a:spcBef>
              <a:spcAft>
                <a:spcPts val="0"/>
              </a:spcAft>
              <a:buSzPts val="1440"/>
              <a:buChar char="▶"/>
              <a:defRPr/>
            </a:lvl1pPr>
            <a:lvl2pPr indent="-320040" lvl="1" marL="914400" algn="l">
              <a:spcBef>
                <a:spcPts val="600"/>
              </a:spcBef>
              <a:spcAft>
                <a:spcPts val="0"/>
              </a:spcAft>
              <a:buSzPts val="1440"/>
              <a:buChar char="▶"/>
              <a:defRPr/>
            </a:lvl2pPr>
            <a:lvl3pPr indent="-320039" lvl="2" marL="1371600" algn="l">
              <a:spcBef>
                <a:spcPts val="600"/>
              </a:spcBef>
              <a:spcAft>
                <a:spcPts val="0"/>
              </a:spcAft>
              <a:buSzPts val="1440"/>
              <a:buChar char="▶"/>
              <a:defRPr/>
            </a:lvl3pPr>
            <a:lvl4pPr indent="-320039" lvl="3" marL="1828800" algn="l">
              <a:spcBef>
                <a:spcPts val="600"/>
              </a:spcBef>
              <a:spcAft>
                <a:spcPts val="0"/>
              </a:spcAft>
              <a:buSzPts val="1440"/>
              <a:buChar char="▶"/>
              <a:defRPr/>
            </a:lvl4pPr>
            <a:lvl5pPr indent="-320039" lvl="4" marL="2286000" algn="l">
              <a:spcBef>
                <a:spcPts val="600"/>
              </a:spcBef>
              <a:spcAft>
                <a:spcPts val="0"/>
              </a:spcAft>
              <a:buSzPts val="1440"/>
              <a:buChar char="▶"/>
              <a:defRPr/>
            </a:lvl5pPr>
            <a:lvl6pPr indent="-320039" lvl="5" marL="2743200" algn="l">
              <a:spcBef>
                <a:spcPts val="600"/>
              </a:spcBef>
              <a:spcAft>
                <a:spcPts val="0"/>
              </a:spcAft>
              <a:buSzPts val="1440"/>
              <a:buChar char="▶"/>
              <a:defRPr/>
            </a:lvl6pPr>
            <a:lvl7pPr indent="-320039" lvl="6" marL="3200400" algn="l">
              <a:spcBef>
                <a:spcPts val="600"/>
              </a:spcBef>
              <a:spcAft>
                <a:spcPts val="0"/>
              </a:spcAft>
              <a:buSzPts val="1440"/>
              <a:buChar char="▶"/>
              <a:defRPr/>
            </a:lvl7pPr>
            <a:lvl8pPr indent="-320040" lvl="7" marL="3657600" algn="l">
              <a:spcBef>
                <a:spcPts val="600"/>
              </a:spcBef>
              <a:spcAft>
                <a:spcPts val="0"/>
              </a:spcAft>
              <a:buSzPts val="1440"/>
              <a:buChar char="▶"/>
              <a:defRPr/>
            </a:lvl8pPr>
            <a:lvl9pPr indent="-320040" lvl="8" marL="4114800" algn="l">
              <a:spcBef>
                <a:spcPts val="600"/>
              </a:spcBef>
              <a:spcAft>
                <a:spcPts val="600"/>
              </a:spcAft>
              <a:buSzPts val="1440"/>
              <a:buChar char="▶"/>
              <a:defRPr/>
            </a:lvl9pPr>
          </a:lstStyle>
          <a:p/>
        </p:txBody>
      </p:sp>
      <p:sp>
        <p:nvSpPr>
          <p:cNvPr id="257" name="Google Shape;257;p80"/>
          <p:cNvSpPr txBox="1"/>
          <p:nvPr>
            <p:ph idx="10" type="dt"/>
          </p:nvPr>
        </p:nvSpPr>
        <p:spPr>
          <a:xfrm>
            <a:off x="9904412" y="6172200"/>
            <a:ext cx="1600200" cy="36512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8" name="Google Shape;258;p80"/>
          <p:cNvSpPr txBox="1"/>
          <p:nvPr>
            <p:ph idx="11" type="ftr"/>
          </p:nvPr>
        </p:nvSpPr>
        <p:spPr>
          <a:xfrm>
            <a:off x="684212" y="6172200"/>
            <a:ext cx="7543800" cy="3651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9" name="Google Shape;259;p80"/>
          <p:cNvSpPr txBox="1"/>
          <p:nvPr>
            <p:ph idx="12" type="sldNum"/>
          </p:nvPr>
        </p:nvSpPr>
        <p:spPr>
          <a:xfrm>
            <a:off x="10363200" y="5578475"/>
            <a:ext cx="1142245" cy="669925"/>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60" name="Shape 260"/>
        <p:cNvGrpSpPr/>
        <p:nvPr/>
      </p:nvGrpSpPr>
      <p:grpSpPr>
        <a:xfrm>
          <a:off x="0" y="0"/>
          <a:ext cx="0" cy="0"/>
          <a:chOff x="0" y="0"/>
          <a:chExt cx="0" cy="0"/>
        </a:xfrm>
      </p:grpSpPr>
      <p:sp>
        <p:nvSpPr>
          <p:cNvPr id="261" name="Google Shape;261;p81"/>
          <p:cNvSpPr txBox="1"/>
          <p:nvPr>
            <p:ph type="title"/>
          </p:nvPr>
        </p:nvSpPr>
        <p:spPr>
          <a:xfrm rot="5400000">
            <a:off x="7427912" y="1943100"/>
            <a:ext cx="4572000" cy="2057400"/>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l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 name="Google Shape;262;p81"/>
          <p:cNvSpPr txBox="1"/>
          <p:nvPr>
            <p:ph idx="1" type="body"/>
          </p:nvPr>
        </p:nvSpPr>
        <p:spPr>
          <a:xfrm rot="5400000">
            <a:off x="1943100" y="-571500"/>
            <a:ext cx="5308600" cy="7823200"/>
          </a:xfrm>
          <a:prstGeom prst="rect">
            <a:avLst/>
          </a:prstGeom>
          <a:noFill/>
          <a:ln>
            <a:noFill/>
          </a:ln>
        </p:spPr>
        <p:txBody>
          <a:bodyPr anchorCtr="0" anchor="t" bIns="45700" lIns="91425" spcFirstLastPara="1" rIns="91425" wrap="square" tIns="45700">
            <a:normAutofit/>
          </a:bodyPr>
          <a:lstStyle>
            <a:lvl1pPr indent="-320040" lvl="0" marL="457200" algn="l">
              <a:spcBef>
                <a:spcPts val="360"/>
              </a:spcBef>
              <a:spcAft>
                <a:spcPts val="0"/>
              </a:spcAft>
              <a:buSzPts val="1440"/>
              <a:buChar char="▶"/>
              <a:defRPr/>
            </a:lvl1pPr>
            <a:lvl2pPr indent="-320040" lvl="1" marL="914400" algn="l">
              <a:spcBef>
                <a:spcPts val="600"/>
              </a:spcBef>
              <a:spcAft>
                <a:spcPts val="0"/>
              </a:spcAft>
              <a:buSzPts val="1440"/>
              <a:buChar char="▶"/>
              <a:defRPr/>
            </a:lvl2pPr>
            <a:lvl3pPr indent="-320039" lvl="2" marL="1371600" algn="l">
              <a:spcBef>
                <a:spcPts val="600"/>
              </a:spcBef>
              <a:spcAft>
                <a:spcPts val="0"/>
              </a:spcAft>
              <a:buSzPts val="1440"/>
              <a:buChar char="▶"/>
              <a:defRPr/>
            </a:lvl3pPr>
            <a:lvl4pPr indent="-320039" lvl="3" marL="1828800" algn="l">
              <a:spcBef>
                <a:spcPts val="600"/>
              </a:spcBef>
              <a:spcAft>
                <a:spcPts val="0"/>
              </a:spcAft>
              <a:buSzPts val="1440"/>
              <a:buChar char="▶"/>
              <a:defRPr/>
            </a:lvl4pPr>
            <a:lvl5pPr indent="-320039" lvl="4" marL="2286000" algn="l">
              <a:spcBef>
                <a:spcPts val="600"/>
              </a:spcBef>
              <a:spcAft>
                <a:spcPts val="0"/>
              </a:spcAft>
              <a:buSzPts val="1440"/>
              <a:buChar char="▶"/>
              <a:defRPr/>
            </a:lvl5pPr>
            <a:lvl6pPr indent="-320039" lvl="5" marL="2743200" algn="l">
              <a:spcBef>
                <a:spcPts val="600"/>
              </a:spcBef>
              <a:spcAft>
                <a:spcPts val="0"/>
              </a:spcAft>
              <a:buSzPts val="1440"/>
              <a:buChar char="▶"/>
              <a:defRPr/>
            </a:lvl6pPr>
            <a:lvl7pPr indent="-320039" lvl="6" marL="3200400" algn="l">
              <a:spcBef>
                <a:spcPts val="600"/>
              </a:spcBef>
              <a:spcAft>
                <a:spcPts val="0"/>
              </a:spcAft>
              <a:buSzPts val="1440"/>
              <a:buChar char="▶"/>
              <a:defRPr/>
            </a:lvl7pPr>
            <a:lvl8pPr indent="-320040" lvl="7" marL="3657600" algn="l">
              <a:spcBef>
                <a:spcPts val="600"/>
              </a:spcBef>
              <a:spcAft>
                <a:spcPts val="0"/>
              </a:spcAft>
              <a:buSzPts val="1440"/>
              <a:buChar char="▶"/>
              <a:defRPr/>
            </a:lvl8pPr>
            <a:lvl9pPr indent="-320040" lvl="8" marL="4114800" algn="l">
              <a:spcBef>
                <a:spcPts val="600"/>
              </a:spcBef>
              <a:spcAft>
                <a:spcPts val="600"/>
              </a:spcAft>
              <a:buSzPts val="1440"/>
              <a:buChar char="▶"/>
              <a:defRPr/>
            </a:lvl9pPr>
          </a:lstStyle>
          <a:p/>
        </p:txBody>
      </p:sp>
      <p:sp>
        <p:nvSpPr>
          <p:cNvPr id="263" name="Google Shape;263;p81"/>
          <p:cNvSpPr txBox="1"/>
          <p:nvPr>
            <p:ph idx="10" type="dt"/>
          </p:nvPr>
        </p:nvSpPr>
        <p:spPr>
          <a:xfrm>
            <a:off x="9904412" y="6172200"/>
            <a:ext cx="1600200" cy="36512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 name="Google Shape;264;p81"/>
          <p:cNvSpPr txBox="1"/>
          <p:nvPr>
            <p:ph idx="11" type="ftr"/>
          </p:nvPr>
        </p:nvSpPr>
        <p:spPr>
          <a:xfrm>
            <a:off x="684212" y="6172200"/>
            <a:ext cx="7543800" cy="3651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 name="Google Shape;265;p81"/>
          <p:cNvSpPr txBox="1"/>
          <p:nvPr>
            <p:ph idx="12" type="sldNum"/>
          </p:nvPr>
        </p:nvSpPr>
        <p:spPr>
          <a:xfrm>
            <a:off x="10363200" y="5578475"/>
            <a:ext cx="1142245" cy="669925"/>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bout Us">
  <p:cSld name="About Us">
    <p:spTree>
      <p:nvGrpSpPr>
        <p:cNvPr id="37" name="Shape 37"/>
        <p:cNvGrpSpPr/>
        <p:nvPr/>
      </p:nvGrpSpPr>
      <p:grpSpPr>
        <a:xfrm>
          <a:off x="0" y="0"/>
          <a:ext cx="0" cy="0"/>
          <a:chOff x="0" y="0"/>
          <a:chExt cx="0" cy="0"/>
        </a:xfrm>
      </p:grpSpPr>
      <p:pic>
        <p:nvPicPr>
          <p:cNvPr id="38" name="Google Shape;38;p55"/>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39" name="Google Shape;39;p55"/>
          <p:cNvSpPr/>
          <p:nvPr/>
        </p:nvSpPr>
        <p:spPr>
          <a:xfrm>
            <a:off x="7462048" y="1199853"/>
            <a:ext cx="3929901" cy="3929901"/>
          </a:xfrm>
          <a:prstGeom prst="ellipse">
            <a:avLst/>
          </a:prstGeom>
          <a:noFill/>
          <a:ln cap="flat" cmpd="sng" w="38100">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40" name="Google Shape;40;p55"/>
          <p:cNvSpPr txBox="1"/>
          <p:nvPr>
            <p:ph type="title"/>
          </p:nvPr>
        </p:nvSpPr>
        <p:spPr>
          <a:xfrm>
            <a:off x="1021623" y="2210810"/>
            <a:ext cx="4579970" cy="538038"/>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accent6"/>
              </a:buClr>
              <a:buSzPts val="2800"/>
              <a:buFont typeface="Century Gothic"/>
              <a:buNone/>
              <a:defRPr sz="2800" cap="none">
                <a:solidFill>
                  <a:schemeClr val="accent6"/>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 name="Google Shape;41;p55"/>
          <p:cNvSpPr txBox="1"/>
          <p:nvPr>
            <p:ph idx="1" type="body"/>
          </p:nvPr>
        </p:nvSpPr>
        <p:spPr>
          <a:xfrm>
            <a:off x="1034661" y="2747550"/>
            <a:ext cx="5309918" cy="2872039"/>
          </a:xfrm>
          <a:prstGeom prst="rect">
            <a:avLst/>
          </a:prstGeom>
          <a:noFill/>
          <a:ln>
            <a:noFill/>
          </a:ln>
        </p:spPr>
        <p:txBody>
          <a:bodyPr anchorCtr="0" anchor="ctr" bIns="45700" lIns="91425" spcFirstLastPara="1" rIns="91425" wrap="square" tIns="45700">
            <a:normAutofit/>
          </a:bodyPr>
          <a:lstStyle>
            <a:lvl1pPr indent="-228600" lvl="0" marL="457200" algn="l">
              <a:lnSpc>
                <a:spcPct val="150000"/>
              </a:lnSpc>
              <a:spcBef>
                <a:spcPts val="0"/>
              </a:spcBef>
              <a:spcAft>
                <a:spcPts val="0"/>
              </a:spcAft>
              <a:buSzPts val="1280"/>
              <a:buNone/>
              <a:defRPr sz="1600">
                <a:solidFill>
                  <a:schemeClr val="dk1"/>
                </a:solidFill>
              </a:defRPr>
            </a:lvl1pPr>
            <a:lvl2pPr indent="-320040" lvl="1" marL="914400" algn="l">
              <a:spcBef>
                <a:spcPts val="600"/>
              </a:spcBef>
              <a:spcAft>
                <a:spcPts val="0"/>
              </a:spcAft>
              <a:buSzPts val="1440"/>
              <a:buChar char="▶"/>
              <a:defRPr/>
            </a:lvl2pPr>
            <a:lvl3pPr indent="-320039" lvl="2" marL="1371600" algn="l">
              <a:spcBef>
                <a:spcPts val="600"/>
              </a:spcBef>
              <a:spcAft>
                <a:spcPts val="0"/>
              </a:spcAft>
              <a:buSzPts val="1440"/>
              <a:buChar char="▶"/>
              <a:defRPr/>
            </a:lvl3pPr>
            <a:lvl4pPr indent="-320039" lvl="3" marL="1828800" algn="l">
              <a:spcBef>
                <a:spcPts val="600"/>
              </a:spcBef>
              <a:spcAft>
                <a:spcPts val="0"/>
              </a:spcAft>
              <a:buSzPts val="1440"/>
              <a:buChar char="▶"/>
              <a:defRPr/>
            </a:lvl4pPr>
            <a:lvl5pPr indent="-320039" lvl="4" marL="2286000" algn="l">
              <a:spcBef>
                <a:spcPts val="600"/>
              </a:spcBef>
              <a:spcAft>
                <a:spcPts val="0"/>
              </a:spcAft>
              <a:buSzPts val="1440"/>
              <a:buChar char="▶"/>
              <a:defRPr/>
            </a:lvl5pPr>
            <a:lvl6pPr indent="-320039" lvl="5" marL="2743200" algn="l">
              <a:spcBef>
                <a:spcPts val="600"/>
              </a:spcBef>
              <a:spcAft>
                <a:spcPts val="0"/>
              </a:spcAft>
              <a:buSzPts val="1440"/>
              <a:buChar char="▶"/>
              <a:defRPr/>
            </a:lvl6pPr>
            <a:lvl7pPr indent="-320039" lvl="6" marL="3200400" algn="l">
              <a:spcBef>
                <a:spcPts val="600"/>
              </a:spcBef>
              <a:spcAft>
                <a:spcPts val="0"/>
              </a:spcAft>
              <a:buSzPts val="1440"/>
              <a:buChar char="▶"/>
              <a:defRPr/>
            </a:lvl7pPr>
            <a:lvl8pPr indent="-320040" lvl="7" marL="3657600" algn="l">
              <a:spcBef>
                <a:spcPts val="600"/>
              </a:spcBef>
              <a:spcAft>
                <a:spcPts val="0"/>
              </a:spcAft>
              <a:buSzPts val="1440"/>
              <a:buChar char="▶"/>
              <a:defRPr/>
            </a:lvl8pPr>
            <a:lvl9pPr indent="-320040" lvl="8" marL="4114800" algn="l">
              <a:spcBef>
                <a:spcPts val="600"/>
              </a:spcBef>
              <a:spcAft>
                <a:spcPts val="600"/>
              </a:spcAft>
              <a:buSzPts val="1440"/>
              <a:buChar char="▶"/>
              <a:defRPr/>
            </a:lvl9pPr>
          </a:lstStyle>
          <a:p/>
        </p:txBody>
      </p:sp>
      <p:sp>
        <p:nvSpPr>
          <p:cNvPr id="42" name="Google Shape;42;p55"/>
          <p:cNvSpPr/>
          <p:nvPr>
            <p:ph idx="2" type="pic"/>
          </p:nvPr>
        </p:nvSpPr>
        <p:spPr>
          <a:xfrm>
            <a:off x="7663453" y="1433033"/>
            <a:ext cx="3527091" cy="3463540"/>
          </a:xfrm>
          <a:prstGeom prst="ellipse">
            <a:avLst/>
          </a:prstGeom>
          <a:noFill/>
          <a:ln>
            <a:noFill/>
          </a:ln>
        </p:spPr>
      </p:sp>
      <p:sp>
        <p:nvSpPr>
          <p:cNvPr id="43" name="Google Shape;43;p55"/>
          <p:cNvSpPr txBox="1"/>
          <p:nvPr>
            <p:ph idx="11" type="ftr"/>
          </p:nvPr>
        </p:nvSpPr>
        <p:spPr>
          <a:xfrm rot="5400000">
            <a:off x="10541127" y="1408176"/>
            <a:ext cx="277049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sz="900" cap="none">
                <a:solidFill>
                  <a:schemeClr val="dk1"/>
                </a:solidFill>
                <a:latin typeface="Century Gothic"/>
                <a:ea typeface="Century Gothic"/>
                <a:cs typeface="Century Gothic"/>
                <a:sym typeface="Century Gothic"/>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 name="Google Shape;44;p55"/>
          <p:cNvSpPr txBox="1"/>
          <p:nvPr>
            <p:ph idx="12" type="sldNum"/>
          </p:nvPr>
        </p:nvSpPr>
        <p:spPr>
          <a:xfrm>
            <a:off x="11519019" y="3164804"/>
            <a:ext cx="545911" cy="580029"/>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600">
                <a:solidFill>
                  <a:schemeClr val="accent6"/>
                </a:solidFill>
                <a:latin typeface="Century Gothic"/>
                <a:ea typeface="Century Gothic"/>
                <a:cs typeface="Century Gothic"/>
                <a:sym typeface="Century Gothic"/>
              </a:defRPr>
            </a:lvl1pPr>
            <a:lvl2pPr indent="0" lvl="1" marL="0" marR="0" algn="r">
              <a:spcBef>
                <a:spcPts val="0"/>
              </a:spcBef>
              <a:buNone/>
              <a:defRPr b="0" i="0" sz="1600">
                <a:solidFill>
                  <a:schemeClr val="accent6"/>
                </a:solidFill>
                <a:latin typeface="Century Gothic"/>
                <a:ea typeface="Century Gothic"/>
                <a:cs typeface="Century Gothic"/>
                <a:sym typeface="Century Gothic"/>
              </a:defRPr>
            </a:lvl2pPr>
            <a:lvl3pPr indent="0" lvl="2" marL="0" marR="0" algn="r">
              <a:spcBef>
                <a:spcPts val="0"/>
              </a:spcBef>
              <a:buNone/>
              <a:defRPr b="0" i="0" sz="1600">
                <a:solidFill>
                  <a:schemeClr val="accent6"/>
                </a:solidFill>
                <a:latin typeface="Century Gothic"/>
                <a:ea typeface="Century Gothic"/>
                <a:cs typeface="Century Gothic"/>
                <a:sym typeface="Century Gothic"/>
              </a:defRPr>
            </a:lvl3pPr>
            <a:lvl4pPr indent="0" lvl="3" marL="0" marR="0" algn="r">
              <a:spcBef>
                <a:spcPts val="0"/>
              </a:spcBef>
              <a:buNone/>
              <a:defRPr b="0" i="0" sz="1600">
                <a:solidFill>
                  <a:schemeClr val="accent6"/>
                </a:solidFill>
                <a:latin typeface="Century Gothic"/>
                <a:ea typeface="Century Gothic"/>
                <a:cs typeface="Century Gothic"/>
                <a:sym typeface="Century Gothic"/>
              </a:defRPr>
            </a:lvl4pPr>
            <a:lvl5pPr indent="0" lvl="4" marL="0" marR="0" algn="r">
              <a:spcBef>
                <a:spcPts val="0"/>
              </a:spcBef>
              <a:buNone/>
              <a:defRPr b="0" i="0" sz="1600">
                <a:solidFill>
                  <a:schemeClr val="accent6"/>
                </a:solidFill>
                <a:latin typeface="Century Gothic"/>
                <a:ea typeface="Century Gothic"/>
                <a:cs typeface="Century Gothic"/>
                <a:sym typeface="Century Gothic"/>
              </a:defRPr>
            </a:lvl5pPr>
            <a:lvl6pPr indent="0" lvl="5" marL="0" marR="0" algn="r">
              <a:spcBef>
                <a:spcPts val="0"/>
              </a:spcBef>
              <a:buNone/>
              <a:defRPr b="0" i="0" sz="1600">
                <a:solidFill>
                  <a:schemeClr val="accent6"/>
                </a:solidFill>
                <a:latin typeface="Century Gothic"/>
                <a:ea typeface="Century Gothic"/>
                <a:cs typeface="Century Gothic"/>
                <a:sym typeface="Century Gothic"/>
              </a:defRPr>
            </a:lvl6pPr>
            <a:lvl7pPr indent="0" lvl="6" marL="0" marR="0" algn="r">
              <a:spcBef>
                <a:spcPts val="0"/>
              </a:spcBef>
              <a:buNone/>
              <a:defRPr b="0" i="0" sz="1600">
                <a:solidFill>
                  <a:schemeClr val="accent6"/>
                </a:solidFill>
                <a:latin typeface="Century Gothic"/>
                <a:ea typeface="Century Gothic"/>
                <a:cs typeface="Century Gothic"/>
                <a:sym typeface="Century Gothic"/>
              </a:defRPr>
            </a:lvl7pPr>
            <a:lvl8pPr indent="0" lvl="7" marL="0" marR="0" algn="r">
              <a:spcBef>
                <a:spcPts val="0"/>
              </a:spcBef>
              <a:buNone/>
              <a:defRPr b="0" i="0" sz="1600">
                <a:solidFill>
                  <a:schemeClr val="accent6"/>
                </a:solidFill>
                <a:latin typeface="Century Gothic"/>
                <a:ea typeface="Century Gothic"/>
                <a:cs typeface="Century Gothic"/>
                <a:sym typeface="Century Gothic"/>
              </a:defRPr>
            </a:lvl8pPr>
            <a:lvl9pPr indent="0" lvl="8" marL="0" marR="0" algn="r">
              <a:spcBef>
                <a:spcPts val="0"/>
              </a:spcBef>
              <a:buNone/>
              <a:defRPr b="0" i="0" sz="1600">
                <a:solidFill>
                  <a:schemeClr val="accent6"/>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
        <p:nvSpPr>
          <p:cNvPr id="45" name="Google Shape;45;p55"/>
          <p:cNvSpPr txBox="1"/>
          <p:nvPr>
            <p:ph idx="10" type="dt"/>
          </p:nvPr>
        </p:nvSpPr>
        <p:spPr>
          <a:xfrm rot="5400000">
            <a:off x="10595991" y="5074920"/>
            <a:ext cx="2647667"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sz="900">
                <a:solidFill>
                  <a:schemeClr val="dk1"/>
                </a:solidFill>
                <a:latin typeface="Century Gothic"/>
                <a:ea typeface="Century Gothic"/>
                <a:cs typeface="Century Gothic"/>
                <a:sym typeface="Century Gothic"/>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duct Overview">
  <p:cSld name="Product Overview">
    <p:spTree>
      <p:nvGrpSpPr>
        <p:cNvPr id="46" name="Shape 46"/>
        <p:cNvGrpSpPr/>
        <p:nvPr/>
      </p:nvGrpSpPr>
      <p:grpSpPr>
        <a:xfrm>
          <a:off x="0" y="0"/>
          <a:ext cx="0" cy="0"/>
          <a:chOff x="0" y="0"/>
          <a:chExt cx="0" cy="0"/>
        </a:xfrm>
      </p:grpSpPr>
      <p:pic>
        <p:nvPicPr>
          <p:cNvPr id="47" name="Google Shape;47;p56"/>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48" name="Google Shape;48;p56"/>
          <p:cNvSpPr txBox="1"/>
          <p:nvPr>
            <p:ph type="title"/>
          </p:nvPr>
        </p:nvSpPr>
        <p:spPr>
          <a:xfrm>
            <a:off x="4196218" y="690802"/>
            <a:ext cx="4936277" cy="575890"/>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dk1"/>
              </a:buClr>
              <a:buSzPts val="2800"/>
              <a:buFont typeface="Century Gothic"/>
              <a:buNone/>
              <a:defRPr sz="2800" cap="none">
                <a:solidFill>
                  <a:schemeClr val="dk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 name="Google Shape;49;p56"/>
          <p:cNvSpPr txBox="1"/>
          <p:nvPr>
            <p:ph idx="1" type="body"/>
          </p:nvPr>
        </p:nvSpPr>
        <p:spPr>
          <a:xfrm>
            <a:off x="4190069" y="2568679"/>
            <a:ext cx="3008631" cy="348162"/>
          </a:xfrm>
          <a:prstGeom prst="rect">
            <a:avLst/>
          </a:prstGeom>
          <a:noFill/>
          <a:ln>
            <a:noFill/>
          </a:ln>
        </p:spPr>
        <p:txBody>
          <a:bodyPr anchorCtr="0" anchor="ctr" bIns="45700" lIns="91425" spcFirstLastPara="1" rIns="91425" wrap="square" tIns="45700">
            <a:normAutofit/>
          </a:bodyPr>
          <a:lstStyle>
            <a:lvl1pPr indent="-228600" lvl="0" marL="457200" algn="l">
              <a:spcBef>
                <a:spcPts val="320"/>
              </a:spcBef>
              <a:spcAft>
                <a:spcPts val="0"/>
              </a:spcAft>
              <a:buSzPts val="1280"/>
              <a:buNone/>
              <a:defRPr sz="1600" cap="none">
                <a:solidFill>
                  <a:schemeClr val="accent6"/>
                </a:solidFill>
                <a:latin typeface="Century Gothic"/>
                <a:ea typeface="Century Gothic"/>
                <a:cs typeface="Century Gothic"/>
                <a:sym typeface="Century Gothic"/>
              </a:defRPr>
            </a:lvl1pPr>
            <a:lvl2pPr indent="-320040" lvl="1" marL="914400" algn="l">
              <a:spcBef>
                <a:spcPts val="600"/>
              </a:spcBef>
              <a:spcAft>
                <a:spcPts val="0"/>
              </a:spcAft>
              <a:buSzPts val="1440"/>
              <a:buChar char="▶"/>
              <a:defRPr/>
            </a:lvl2pPr>
            <a:lvl3pPr indent="-320039" lvl="2" marL="1371600" algn="l">
              <a:spcBef>
                <a:spcPts val="600"/>
              </a:spcBef>
              <a:spcAft>
                <a:spcPts val="0"/>
              </a:spcAft>
              <a:buSzPts val="1440"/>
              <a:buChar char="▶"/>
              <a:defRPr/>
            </a:lvl3pPr>
            <a:lvl4pPr indent="-320039" lvl="3" marL="1828800" algn="l">
              <a:spcBef>
                <a:spcPts val="600"/>
              </a:spcBef>
              <a:spcAft>
                <a:spcPts val="0"/>
              </a:spcAft>
              <a:buSzPts val="1440"/>
              <a:buChar char="▶"/>
              <a:defRPr/>
            </a:lvl4pPr>
            <a:lvl5pPr indent="-320039" lvl="4" marL="2286000" algn="l">
              <a:spcBef>
                <a:spcPts val="600"/>
              </a:spcBef>
              <a:spcAft>
                <a:spcPts val="0"/>
              </a:spcAft>
              <a:buSzPts val="1440"/>
              <a:buChar char="▶"/>
              <a:defRPr/>
            </a:lvl5pPr>
            <a:lvl6pPr indent="-320039" lvl="5" marL="2743200" algn="l">
              <a:spcBef>
                <a:spcPts val="600"/>
              </a:spcBef>
              <a:spcAft>
                <a:spcPts val="0"/>
              </a:spcAft>
              <a:buSzPts val="1440"/>
              <a:buChar char="▶"/>
              <a:defRPr/>
            </a:lvl6pPr>
            <a:lvl7pPr indent="-320039" lvl="6" marL="3200400" algn="l">
              <a:spcBef>
                <a:spcPts val="600"/>
              </a:spcBef>
              <a:spcAft>
                <a:spcPts val="0"/>
              </a:spcAft>
              <a:buSzPts val="1440"/>
              <a:buChar char="▶"/>
              <a:defRPr/>
            </a:lvl7pPr>
            <a:lvl8pPr indent="-320040" lvl="7" marL="3657600" algn="l">
              <a:spcBef>
                <a:spcPts val="600"/>
              </a:spcBef>
              <a:spcAft>
                <a:spcPts val="0"/>
              </a:spcAft>
              <a:buSzPts val="1440"/>
              <a:buChar char="▶"/>
              <a:defRPr/>
            </a:lvl8pPr>
            <a:lvl9pPr indent="-320040" lvl="8" marL="4114800" algn="l">
              <a:spcBef>
                <a:spcPts val="600"/>
              </a:spcBef>
              <a:spcAft>
                <a:spcPts val="600"/>
              </a:spcAft>
              <a:buSzPts val="1440"/>
              <a:buChar char="▶"/>
              <a:defRPr/>
            </a:lvl9pPr>
          </a:lstStyle>
          <a:p/>
        </p:txBody>
      </p:sp>
      <p:sp>
        <p:nvSpPr>
          <p:cNvPr id="50" name="Google Shape;50;p56"/>
          <p:cNvSpPr txBox="1"/>
          <p:nvPr>
            <p:ph idx="2" type="body"/>
          </p:nvPr>
        </p:nvSpPr>
        <p:spPr>
          <a:xfrm>
            <a:off x="4190069" y="2861988"/>
            <a:ext cx="3008630" cy="636682"/>
          </a:xfrm>
          <a:prstGeom prst="rect">
            <a:avLst/>
          </a:prstGeom>
          <a:noFill/>
          <a:ln>
            <a:noFill/>
          </a:ln>
        </p:spPr>
        <p:txBody>
          <a:bodyPr anchorCtr="0" anchor="ctr" bIns="45700" lIns="91425" spcFirstLastPara="1" rIns="91425" wrap="square" tIns="45700">
            <a:normAutofit/>
          </a:bodyPr>
          <a:lstStyle>
            <a:lvl1pPr indent="-228600" lvl="0" marL="457200" algn="l">
              <a:lnSpc>
                <a:spcPct val="150000"/>
              </a:lnSpc>
              <a:spcBef>
                <a:spcPts val="0"/>
              </a:spcBef>
              <a:spcAft>
                <a:spcPts val="0"/>
              </a:spcAft>
              <a:buSzPts val="1120"/>
              <a:buNone/>
              <a:defRPr sz="1400" cap="none">
                <a:solidFill>
                  <a:schemeClr val="dk1"/>
                </a:solidFill>
                <a:latin typeface="Century Gothic"/>
                <a:ea typeface="Century Gothic"/>
                <a:cs typeface="Century Gothic"/>
                <a:sym typeface="Century Gothic"/>
              </a:defRPr>
            </a:lvl1pPr>
            <a:lvl2pPr indent="-320040" lvl="1" marL="914400" algn="l">
              <a:spcBef>
                <a:spcPts val="600"/>
              </a:spcBef>
              <a:spcAft>
                <a:spcPts val="0"/>
              </a:spcAft>
              <a:buSzPts val="1440"/>
              <a:buChar char="▶"/>
              <a:defRPr/>
            </a:lvl2pPr>
            <a:lvl3pPr indent="-320039" lvl="2" marL="1371600" algn="l">
              <a:spcBef>
                <a:spcPts val="600"/>
              </a:spcBef>
              <a:spcAft>
                <a:spcPts val="0"/>
              </a:spcAft>
              <a:buSzPts val="1440"/>
              <a:buChar char="▶"/>
              <a:defRPr/>
            </a:lvl3pPr>
            <a:lvl4pPr indent="-320039" lvl="3" marL="1828800" algn="l">
              <a:spcBef>
                <a:spcPts val="600"/>
              </a:spcBef>
              <a:spcAft>
                <a:spcPts val="0"/>
              </a:spcAft>
              <a:buSzPts val="1440"/>
              <a:buChar char="▶"/>
              <a:defRPr/>
            </a:lvl4pPr>
            <a:lvl5pPr indent="-320039" lvl="4" marL="2286000" algn="l">
              <a:spcBef>
                <a:spcPts val="600"/>
              </a:spcBef>
              <a:spcAft>
                <a:spcPts val="0"/>
              </a:spcAft>
              <a:buSzPts val="1440"/>
              <a:buChar char="▶"/>
              <a:defRPr/>
            </a:lvl5pPr>
            <a:lvl6pPr indent="-320039" lvl="5" marL="2743200" algn="l">
              <a:spcBef>
                <a:spcPts val="600"/>
              </a:spcBef>
              <a:spcAft>
                <a:spcPts val="0"/>
              </a:spcAft>
              <a:buSzPts val="1440"/>
              <a:buChar char="▶"/>
              <a:defRPr/>
            </a:lvl6pPr>
            <a:lvl7pPr indent="-320039" lvl="6" marL="3200400" algn="l">
              <a:spcBef>
                <a:spcPts val="600"/>
              </a:spcBef>
              <a:spcAft>
                <a:spcPts val="0"/>
              </a:spcAft>
              <a:buSzPts val="1440"/>
              <a:buChar char="▶"/>
              <a:defRPr/>
            </a:lvl7pPr>
            <a:lvl8pPr indent="-320040" lvl="7" marL="3657600" algn="l">
              <a:spcBef>
                <a:spcPts val="600"/>
              </a:spcBef>
              <a:spcAft>
                <a:spcPts val="0"/>
              </a:spcAft>
              <a:buSzPts val="1440"/>
              <a:buChar char="▶"/>
              <a:defRPr/>
            </a:lvl8pPr>
            <a:lvl9pPr indent="-320040" lvl="8" marL="4114800" algn="l">
              <a:spcBef>
                <a:spcPts val="600"/>
              </a:spcBef>
              <a:spcAft>
                <a:spcPts val="600"/>
              </a:spcAft>
              <a:buSzPts val="1440"/>
              <a:buChar char="▶"/>
              <a:defRPr/>
            </a:lvl9pPr>
          </a:lstStyle>
          <a:p/>
        </p:txBody>
      </p:sp>
      <p:sp>
        <p:nvSpPr>
          <p:cNvPr id="51" name="Google Shape;51;p56"/>
          <p:cNvSpPr txBox="1"/>
          <p:nvPr>
            <p:ph idx="3" type="body"/>
          </p:nvPr>
        </p:nvSpPr>
        <p:spPr>
          <a:xfrm>
            <a:off x="7913979" y="2568679"/>
            <a:ext cx="3008631" cy="348162"/>
          </a:xfrm>
          <a:prstGeom prst="rect">
            <a:avLst/>
          </a:prstGeom>
          <a:noFill/>
          <a:ln>
            <a:noFill/>
          </a:ln>
        </p:spPr>
        <p:txBody>
          <a:bodyPr anchorCtr="0" anchor="ctr" bIns="45700" lIns="91425" spcFirstLastPara="1" rIns="91425" wrap="square" tIns="45700">
            <a:normAutofit/>
          </a:bodyPr>
          <a:lstStyle>
            <a:lvl1pPr indent="-228600" lvl="0" marL="457200" algn="l">
              <a:spcBef>
                <a:spcPts val="320"/>
              </a:spcBef>
              <a:spcAft>
                <a:spcPts val="0"/>
              </a:spcAft>
              <a:buSzPts val="1280"/>
              <a:buNone/>
              <a:defRPr sz="1600" cap="none">
                <a:solidFill>
                  <a:schemeClr val="accent6"/>
                </a:solidFill>
                <a:latin typeface="Century Gothic"/>
                <a:ea typeface="Century Gothic"/>
                <a:cs typeface="Century Gothic"/>
                <a:sym typeface="Century Gothic"/>
              </a:defRPr>
            </a:lvl1pPr>
            <a:lvl2pPr indent="-320040" lvl="1" marL="914400" algn="l">
              <a:spcBef>
                <a:spcPts val="600"/>
              </a:spcBef>
              <a:spcAft>
                <a:spcPts val="0"/>
              </a:spcAft>
              <a:buSzPts val="1440"/>
              <a:buChar char="▶"/>
              <a:defRPr/>
            </a:lvl2pPr>
            <a:lvl3pPr indent="-320039" lvl="2" marL="1371600" algn="l">
              <a:spcBef>
                <a:spcPts val="600"/>
              </a:spcBef>
              <a:spcAft>
                <a:spcPts val="0"/>
              </a:spcAft>
              <a:buSzPts val="1440"/>
              <a:buChar char="▶"/>
              <a:defRPr/>
            </a:lvl3pPr>
            <a:lvl4pPr indent="-320039" lvl="3" marL="1828800" algn="l">
              <a:spcBef>
                <a:spcPts val="600"/>
              </a:spcBef>
              <a:spcAft>
                <a:spcPts val="0"/>
              </a:spcAft>
              <a:buSzPts val="1440"/>
              <a:buChar char="▶"/>
              <a:defRPr/>
            </a:lvl4pPr>
            <a:lvl5pPr indent="-320039" lvl="4" marL="2286000" algn="l">
              <a:spcBef>
                <a:spcPts val="600"/>
              </a:spcBef>
              <a:spcAft>
                <a:spcPts val="0"/>
              </a:spcAft>
              <a:buSzPts val="1440"/>
              <a:buChar char="▶"/>
              <a:defRPr/>
            </a:lvl5pPr>
            <a:lvl6pPr indent="-320039" lvl="5" marL="2743200" algn="l">
              <a:spcBef>
                <a:spcPts val="600"/>
              </a:spcBef>
              <a:spcAft>
                <a:spcPts val="0"/>
              </a:spcAft>
              <a:buSzPts val="1440"/>
              <a:buChar char="▶"/>
              <a:defRPr/>
            </a:lvl6pPr>
            <a:lvl7pPr indent="-320039" lvl="6" marL="3200400" algn="l">
              <a:spcBef>
                <a:spcPts val="600"/>
              </a:spcBef>
              <a:spcAft>
                <a:spcPts val="0"/>
              </a:spcAft>
              <a:buSzPts val="1440"/>
              <a:buChar char="▶"/>
              <a:defRPr/>
            </a:lvl7pPr>
            <a:lvl8pPr indent="-320040" lvl="7" marL="3657600" algn="l">
              <a:spcBef>
                <a:spcPts val="600"/>
              </a:spcBef>
              <a:spcAft>
                <a:spcPts val="0"/>
              </a:spcAft>
              <a:buSzPts val="1440"/>
              <a:buChar char="▶"/>
              <a:defRPr/>
            </a:lvl8pPr>
            <a:lvl9pPr indent="-320040" lvl="8" marL="4114800" algn="l">
              <a:spcBef>
                <a:spcPts val="600"/>
              </a:spcBef>
              <a:spcAft>
                <a:spcPts val="600"/>
              </a:spcAft>
              <a:buSzPts val="1440"/>
              <a:buChar char="▶"/>
              <a:defRPr/>
            </a:lvl9pPr>
          </a:lstStyle>
          <a:p/>
        </p:txBody>
      </p:sp>
      <p:sp>
        <p:nvSpPr>
          <p:cNvPr id="52" name="Google Shape;52;p56"/>
          <p:cNvSpPr txBox="1"/>
          <p:nvPr>
            <p:ph idx="4" type="body"/>
          </p:nvPr>
        </p:nvSpPr>
        <p:spPr>
          <a:xfrm>
            <a:off x="7913979" y="2861988"/>
            <a:ext cx="3008630" cy="636682"/>
          </a:xfrm>
          <a:prstGeom prst="rect">
            <a:avLst/>
          </a:prstGeom>
          <a:noFill/>
          <a:ln>
            <a:noFill/>
          </a:ln>
        </p:spPr>
        <p:txBody>
          <a:bodyPr anchorCtr="0" anchor="ctr" bIns="45700" lIns="91425" spcFirstLastPara="1" rIns="91425" wrap="square" tIns="45700">
            <a:normAutofit/>
          </a:bodyPr>
          <a:lstStyle>
            <a:lvl1pPr indent="-228600" lvl="0" marL="457200" algn="l">
              <a:lnSpc>
                <a:spcPct val="150000"/>
              </a:lnSpc>
              <a:spcBef>
                <a:spcPts val="0"/>
              </a:spcBef>
              <a:spcAft>
                <a:spcPts val="0"/>
              </a:spcAft>
              <a:buSzPts val="1120"/>
              <a:buNone/>
              <a:defRPr sz="1400" cap="none">
                <a:solidFill>
                  <a:schemeClr val="dk1"/>
                </a:solidFill>
                <a:latin typeface="Century Gothic"/>
                <a:ea typeface="Century Gothic"/>
                <a:cs typeface="Century Gothic"/>
                <a:sym typeface="Century Gothic"/>
              </a:defRPr>
            </a:lvl1pPr>
            <a:lvl2pPr indent="-320040" lvl="1" marL="914400" algn="l">
              <a:spcBef>
                <a:spcPts val="600"/>
              </a:spcBef>
              <a:spcAft>
                <a:spcPts val="0"/>
              </a:spcAft>
              <a:buSzPts val="1440"/>
              <a:buChar char="▶"/>
              <a:defRPr/>
            </a:lvl2pPr>
            <a:lvl3pPr indent="-320039" lvl="2" marL="1371600" algn="l">
              <a:spcBef>
                <a:spcPts val="600"/>
              </a:spcBef>
              <a:spcAft>
                <a:spcPts val="0"/>
              </a:spcAft>
              <a:buSzPts val="1440"/>
              <a:buChar char="▶"/>
              <a:defRPr/>
            </a:lvl3pPr>
            <a:lvl4pPr indent="-320039" lvl="3" marL="1828800" algn="l">
              <a:spcBef>
                <a:spcPts val="600"/>
              </a:spcBef>
              <a:spcAft>
                <a:spcPts val="0"/>
              </a:spcAft>
              <a:buSzPts val="1440"/>
              <a:buChar char="▶"/>
              <a:defRPr/>
            </a:lvl4pPr>
            <a:lvl5pPr indent="-320039" lvl="4" marL="2286000" algn="l">
              <a:spcBef>
                <a:spcPts val="600"/>
              </a:spcBef>
              <a:spcAft>
                <a:spcPts val="0"/>
              </a:spcAft>
              <a:buSzPts val="1440"/>
              <a:buChar char="▶"/>
              <a:defRPr/>
            </a:lvl5pPr>
            <a:lvl6pPr indent="-320039" lvl="5" marL="2743200" algn="l">
              <a:spcBef>
                <a:spcPts val="600"/>
              </a:spcBef>
              <a:spcAft>
                <a:spcPts val="0"/>
              </a:spcAft>
              <a:buSzPts val="1440"/>
              <a:buChar char="▶"/>
              <a:defRPr/>
            </a:lvl6pPr>
            <a:lvl7pPr indent="-320039" lvl="6" marL="3200400" algn="l">
              <a:spcBef>
                <a:spcPts val="600"/>
              </a:spcBef>
              <a:spcAft>
                <a:spcPts val="0"/>
              </a:spcAft>
              <a:buSzPts val="1440"/>
              <a:buChar char="▶"/>
              <a:defRPr/>
            </a:lvl7pPr>
            <a:lvl8pPr indent="-320040" lvl="7" marL="3657600" algn="l">
              <a:spcBef>
                <a:spcPts val="600"/>
              </a:spcBef>
              <a:spcAft>
                <a:spcPts val="0"/>
              </a:spcAft>
              <a:buSzPts val="1440"/>
              <a:buChar char="▶"/>
              <a:defRPr/>
            </a:lvl8pPr>
            <a:lvl9pPr indent="-320040" lvl="8" marL="4114800" algn="l">
              <a:spcBef>
                <a:spcPts val="600"/>
              </a:spcBef>
              <a:spcAft>
                <a:spcPts val="600"/>
              </a:spcAft>
              <a:buSzPts val="1440"/>
              <a:buChar char="▶"/>
              <a:defRPr/>
            </a:lvl9pPr>
          </a:lstStyle>
          <a:p/>
        </p:txBody>
      </p:sp>
      <p:sp>
        <p:nvSpPr>
          <p:cNvPr id="53" name="Google Shape;53;p56"/>
          <p:cNvSpPr txBox="1"/>
          <p:nvPr>
            <p:ph idx="5" type="body"/>
          </p:nvPr>
        </p:nvSpPr>
        <p:spPr>
          <a:xfrm>
            <a:off x="4190069" y="5044309"/>
            <a:ext cx="3008631" cy="348162"/>
          </a:xfrm>
          <a:prstGeom prst="rect">
            <a:avLst/>
          </a:prstGeom>
          <a:noFill/>
          <a:ln>
            <a:noFill/>
          </a:ln>
        </p:spPr>
        <p:txBody>
          <a:bodyPr anchorCtr="0" anchor="ctr" bIns="45700" lIns="91425" spcFirstLastPara="1" rIns="91425" wrap="square" tIns="45700">
            <a:normAutofit/>
          </a:bodyPr>
          <a:lstStyle>
            <a:lvl1pPr indent="-228600" lvl="0" marL="457200" algn="l">
              <a:spcBef>
                <a:spcPts val="320"/>
              </a:spcBef>
              <a:spcAft>
                <a:spcPts val="0"/>
              </a:spcAft>
              <a:buSzPts val="1280"/>
              <a:buNone/>
              <a:defRPr sz="1600" cap="none">
                <a:solidFill>
                  <a:schemeClr val="accent6"/>
                </a:solidFill>
                <a:latin typeface="Century Gothic"/>
                <a:ea typeface="Century Gothic"/>
                <a:cs typeface="Century Gothic"/>
                <a:sym typeface="Century Gothic"/>
              </a:defRPr>
            </a:lvl1pPr>
            <a:lvl2pPr indent="-320040" lvl="1" marL="914400" algn="l">
              <a:spcBef>
                <a:spcPts val="600"/>
              </a:spcBef>
              <a:spcAft>
                <a:spcPts val="0"/>
              </a:spcAft>
              <a:buSzPts val="1440"/>
              <a:buChar char="▶"/>
              <a:defRPr/>
            </a:lvl2pPr>
            <a:lvl3pPr indent="-320039" lvl="2" marL="1371600" algn="l">
              <a:spcBef>
                <a:spcPts val="600"/>
              </a:spcBef>
              <a:spcAft>
                <a:spcPts val="0"/>
              </a:spcAft>
              <a:buSzPts val="1440"/>
              <a:buChar char="▶"/>
              <a:defRPr/>
            </a:lvl3pPr>
            <a:lvl4pPr indent="-320039" lvl="3" marL="1828800" algn="l">
              <a:spcBef>
                <a:spcPts val="600"/>
              </a:spcBef>
              <a:spcAft>
                <a:spcPts val="0"/>
              </a:spcAft>
              <a:buSzPts val="1440"/>
              <a:buChar char="▶"/>
              <a:defRPr/>
            </a:lvl4pPr>
            <a:lvl5pPr indent="-320039" lvl="4" marL="2286000" algn="l">
              <a:spcBef>
                <a:spcPts val="600"/>
              </a:spcBef>
              <a:spcAft>
                <a:spcPts val="0"/>
              </a:spcAft>
              <a:buSzPts val="1440"/>
              <a:buChar char="▶"/>
              <a:defRPr/>
            </a:lvl5pPr>
            <a:lvl6pPr indent="-320039" lvl="5" marL="2743200" algn="l">
              <a:spcBef>
                <a:spcPts val="600"/>
              </a:spcBef>
              <a:spcAft>
                <a:spcPts val="0"/>
              </a:spcAft>
              <a:buSzPts val="1440"/>
              <a:buChar char="▶"/>
              <a:defRPr/>
            </a:lvl6pPr>
            <a:lvl7pPr indent="-320039" lvl="6" marL="3200400" algn="l">
              <a:spcBef>
                <a:spcPts val="600"/>
              </a:spcBef>
              <a:spcAft>
                <a:spcPts val="0"/>
              </a:spcAft>
              <a:buSzPts val="1440"/>
              <a:buChar char="▶"/>
              <a:defRPr/>
            </a:lvl7pPr>
            <a:lvl8pPr indent="-320040" lvl="7" marL="3657600" algn="l">
              <a:spcBef>
                <a:spcPts val="600"/>
              </a:spcBef>
              <a:spcAft>
                <a:spcPts val="0"/>
              </a:spcAft>
              <a:buSzPts val="1440"/>
              <a:buChar char="▶"/>
              <a:defRPr/>
            </a:lvl8pPr>
            <a:lvl9pPr indent="-320040" lvl="8" marL="4114800" algn="l">
              <a:spcBef>
                <a:spcPts val="600"/>
              </a:spcBef>
              <a:spcAft>
                <a:spcPts val="600"/>
              </a:spcAft>
              <a:buSzPts val="1440"/>
              <a:buChar char="▶"/>
              <a:defRPr/>
            </a:lvl9pPr>
          </a:lstStyle>
          <a:p/>
        </p:txBody>
      </p:sp>
      <p:sp>
        <p:nvSpPr>
          <p:cNvPr id="54" name="Google Shape;54;p56"/>
          <p:cNvSpPr txBox="1"/>
          <p:nvPr>
            <p:ph idx="6" type="body"/>
          </p:nvPr>
        </p:nvSpPr>
        <p:spPr>
          <a:xfrm>
            <a:off x="4190069" y="5337618"/>
            <a:ext cx="3008630" cy="636682"/>
          </a:xfrm>
          <a:prstGeom prst="rect">
            <a:avLst/>
          </a:prstGeom>
          <a:noFill/>
          <a:ln>
            <a:noFill/>
          </a:ln>
        </p:spPr>
        <p:txBody>
          <a:bodyPr anchorCtr="0" anchor="ctr" bIns="45700" lIns="91425" spcFirstLastPara="1" rIns="91425" wrap="square" tIns="45700">
            <a:normAutofit/>
          </a:bodyPr>
          <a:lstStyle>
            <a:lvl1pPr indent="-228600" lvl="0" marL="457200" algn="l">
              <a:lnSpc>
                <a:spcPct val="150000"/>
              </a:lnSpc>
              <a:spcBef>
                <a:spcPts val="0"/>
              </a:spcBef>
              <a:spcAft>
                <a:spcPts val="0"/>
              </a:spcAft>
              <a:buSzPts val="1120"/>
              <a:buNone/>
              <a:defRPr sz="1400" cap="none">
                <a:solidFill>
                  <a:schemeClr val="dk1"/>
                </a:solidFill>
                <a:latin typeface="Century Gothic"/>
                <a:ea typeface="Century Gothic"/>
                <a:cs typeface="Century Gothic"/>
                <a:sym typeface="Century Gothic"/>
              </a:defRPr>
            </a:lvl1pPr>
            <a:lvl2pPr indent="-320040" lvl="1" marL="914400" algn="l">
              <a:spcBef>
                <a:spcPts val="600"/>
              </a:spcBef>
              <a:spcAft>
                <a:spcPts val="0"/>
              </a:spcAft>
              <a:buSzPts val="1440"/>
              <a:buChar char="▶"/>
              <a:defRPr/>
            </a:lvl2pPr>
            <a:lvl3pPr indent="-320039" lvl="2" marL="1371600" algn="l">
              <a:spcBef>
                <a:spcPts val="600"/>
              </a:spcBef>
              <a:spcAft>
                <a:spcPts val="0"/>
              </a:spcAft>
              <a:buSzPts val="1440"/>
              <a:buChar char="▶"/>
              <a:defRPr/>
            </a:lvl3pPr>
            <a:lvl4pPr indent="-320039" lvl="3" marL="1828800" algn="l">
              <a:spcBef>
                <a:spcPts val="600"/>
              </a:spcBef>
              <a:spcAft>
                <a:spcPts val="0"/>
              </a:spcAft>
              <a:buSzPts val="1440"/>
              <a:buChar char="▶"/>
              <a:defRPr/>
            </a:lvl4pPr>
            <a:lvl5pPr indent="-320039" lvl="4" marL="2286000" algn="l">
              <a:spcBef>
                <a:spcPts val="600"/>
              </a:spcBef>
              <a:spcAft>
                <a:spcPts val="0"/>
              </a:spcAft>
              <a:buSzPts val="1440"/>
              <a:buChar char="▶"/>
              <a:defRPr/>
            </a:lvl5pPr>
            <a:lvl6pPr indent="-320039" lvl="5" marL="2743200" algn="l">
              <a:spcBef>
                <a:spcPts val="600"/>
              </a:spcBef>
              <a:spcAft>
                <a:spcPts val="0"/>
              </a:spcAft>
              <a:buSzPts val="1440"/>
              <a:buChar char="▶"/>
              <a:defRPr/>
            </a:lvl6pPr>
            <a:lvl7pPr indent="-320039" lvl="6" marL="3200400" algn="l">
              <a:spcBef>
                <a:spcPts val="600"/>
              </a:spcBef>
              <a:spcAft>
                <a:spcPts val="0"/>
              </a:spcAft>
              <a:buSzPts val="1440"/>
              <a:buChar char="▶"/>
              <a:defRPr/>
            </a:lvl7pPr>
            <a:lvl8pPr indent="-320040" lvl="7" marL="3657600" algn="l">
              <a:spcBef>
                <a:spcPts val="600"/>
              </a:spcBef>
              <a:spcAft>
                <a:spcPts val="0"/>
              </a:spcAft>
              <a:buSzPts val="1440"/>
              <a:buChar char="▶"/>
              <a:defRPr/>
            </a:lvl8pPr>
            <a:lvl9pPr indent="-320040" lvl="8" marL="4114800" algn="l">
              <a:spcBef>
                <a:spcPts val="600"/>
              </a:spcBef>
              <a:spcAft>
                <a:spcPts val="600"/>
              </a:spcAft>
              <a:buSzPts val="1440"/>
              <a:buChar char="▶"/>
              <a:defRPr/>
            </a:lvl9pPr>
          </a:lstStyle>
          <a:p/>
        </p:txBody>
      </p:sp>
      <p:sp>
        <p:nvSpPr>
          <p:cNvPr id="55" name="Google Shape;55;p56"/>
          <p:cNvSpPr txBox="1"/>
          <p:nvPr>
            <p:ph idx="7" type="body"/>
          </p:nvPr>
        </p:nvSpPr>
        <p:spPr>
          <a:xfrm>
            <a:off x="7913980" y="5047681"/>
            <a:ext cx="3008631" cy="348162"/>
          </a:xfrm>
          <a:prstGeom prst="rect">
            <a:avLst/>
          </a:prstGeom>
          <a:noFill/>
          <a:ln>
            <a:noFill/>
          </a:ln>
        </p:spPr>
        <p:txBody>
          <a:bodyPr anchorCtr="0" anchor="ctr" bIns="45700" lIns="91425" spcFirstLastPara="1" rIns="91425" wrap="square" tIns="45700">
            <a:normAutofit/>
          </a:bodyPr>
          <a:lstStyle>
            <a:lvl1pPr indent="-228600" lvl="0" marL="457200" algn="l">
              <a:spcBef>
                <a:spcPts val="320"/>
              </a:spcBef>
              <a:spcAft>
                <a:spcPts val="0"/>
              </a:spcAft>
              <a:buSzPts val="1280"/>
              <a:buNone/>
              <a:defRPr sz="1600" cap="none">
                <a:solidFill>
                  <a:schemeClr val="accent6"/>
                </a:solidFill>
                <a:latin typeface="Century Gothic"/>
                <a:ea typeface="Century Gothic"/>
                <a:cs typeface="Century Gothic"/>
                <a:sym typeface="Century Gothic"/>
              </a:defRPr>
            </a:lvl1pPr>
            <a:lvl2pPr indent="-320040" lvl="1" marL="914400" algn="l">
              <a:spcBef>
                <a:spcPts val="600"/>
              </a:spcBef>
              <a:spcAft>
                <a:spcPts val="0"/>
              </a:spcAft>
              <a:buSzPts val="1440"/>
              <a:buChar char="▶"/>
              <a:defRPr/>
            </a:lvl2pPr>
            <a:lvl3pPr indent="-320039" lvl="2" marL="1371600" algn="l">
              <a:spcBef>
                <a:spcPts val="600"/>
              </a:spcBef>
              <a:spcAft>
                <a:spcPts val="0"/>
              </a:spcAft>
              <a:buSzPts val="1440"/>
              <a:buChar char="▶"/>
              <a:defRPr/>
            </a:lvl3pPr>
            <a:lvl4pPr indent="-320039" lvl="3" marL="1828800" algn="l">
              <a:spcBef>
                <a:spcPts val="600"/>
              </a:spcBef>
              <a:spcAft>
                <a:spcPts val="0"/>
              </a:spcAft>
              <a:buSzPts val="1440"/>
              <a:buChar char="▶"/>
              <a:defRPr/>
            </a:lvl4pPr>
            <a:lvl5pPr indent="-320039" lvl="4" marL="2286000" algn="l">
              <a:spcBef>
                <a:spcPts val="600"/>
              </a:spcBef>
              <a:spcAft>
                <a:spcPts val="0"/>
              </a:spcAft>
              <a:buSzPts val="1440"/>
              <a:buChar char="▶"/>
              <a:defRPr/>
            </a:lvl5pPr>
            <a:lvl6pPr indent="-320039" lvl="5" marL="2743200" algn="l">
              <a:spcBef>
                <a:spcPts val="600"/>
              </a:spcBef>
              <a:spcAft>
                <a:spcPts val="0"/>
              </a:spcAft>
              <a:buSzPts val="1440"/>
              <a:buChar char="▶"/>
              <a:defRPr/>
            </a:lvl6pPr>
            <a:lvl7pPr indent="-320039" lvl="6" marL="3200400" algn="l">
              <a:spcBef>
                <a:spcPts val="600"/>
              </a:spcBef>
              <a:spcAft>
                <a:spcPts val="0"/>
              </a:spcAft>
              <a:buSzPts val="1440"/>
              <a:buChar char="▶"/>
              <a:defRPr/>
            </a:lvl7pPr>
            <a:lvl8pPr indent="-320040" lvl="7" marL="3657600" algn="l">
              <a:spcBef>
                <a:spcPts val="600"/>
              </a:spcBef>
              <a:spcAft>
                <a:spcPts val="0"/>
              </a:spcAft>
              <a:buSzPts val="1440"/>
              <a:buChar char="▶"/>
              <a:defRPr/>
            </a:lvl8pPr>
            <a:lvl9pPr indent="-320040" lvl="8" marL="4114800" algn="l">
              <a:spcBef>
                <a:spcPts val="600"/>
              </a:spcBef>
              <a:spcAft>
                <a:spcPts val="600"/>
              </a:spcAft>
              <a:buSzPts val="1440"/>
              <a:buChar char="▶"/>
              <a:defRPr/>
            </a:lvl9pPr>
          </a:lstStyle>
          <a:p/>
        </p:txBody>
      </p:sp>
      <p:sp>
        <p:nvSpPr>
          <p:cNvPr id="56" name="Google Shape;56;p56"/>
          <p:cNvSpPr txBox="1"/>
          <p:nvPr>
            <p:ph idx="8" type="body"/>
          </p:nvPr>
        </p:nvSpPr>
        <p:spPr>
          <a:xfrm>
            <a:off x="7913980" y="5340990"/>
            <a:ext cx="3008630" cy="636682"/>
          </a:xfrm>
          <a:prstGeom prst="rect">
            <a:avLst/>
          </a:prstGeom>
          <a:noFill/>
          <a:ln>
            <a:noFill/>
          </a:ln>
        </p:spPr>
        <p:txBody>
          <a:bodyPr anchorCtr="0" anchor="ctr" bIns="45700" lIns="91425" spcFirstLastPara="1" rIns="91425" wrap="square" tIns="45700">
            <a:normAutofit/>
          </a:bodyPr>
          <a:lstStyle>
            <a:lvl1pPr indent="-228600" lvl="0" marL="457200" algn="l">
              <a:lnSpc>
                <a:spcPct val="150000"/>
              </a:lnSpc>
              <a:spcBef>
                <a:spcPts val="0"/>
              </a:spcBef>
              <a:spcAft>
                <a:spcPts val="0"/>
              </a:spcAft>
              <a:buSzPts val="1120"/>
              <a:buNone/>
              <a:defRPr sz="1400" cap="none">
                <a:solidFill>
                  <a:schemeClr val="dk1"/>
                </a:solidFill>
                <a:latin typeface="Century Gothic"/>
                <a:ea typeface="Century Gothic"/>
                <a:cs typeface="Century Gothic"/>
                <a:sym typeface="Century Gothic"/>
              </a:defRPr>
            </a:lvl1pPr>
            <a:lvl2pPr indent="-320040" lvl="1" marL="914400" algn="l">
              <a:spcBef>
                <a:spcPts val="600"/>
              </a:spcBef>
              <a:spcAft>
                <a:spcPts val="0"/>
              </a:spcAft>
              <a:buSzPts val="1440"/>
              <a:buChar char="▶"/>
              <a:defRPr/>
            </a:lvl2pPr>
            <a:lvl3pPr indent="-320039" lvl="2" marL="1371600" algn="l">
              <a:spcBef>
                <a:spcPts val="600"/>
              </a:spcBef>
              <a:spcAft>
                <a:spcPts val="0"/>
              </a:spcAft>
              <a:buSzPts val="1440"/>
              <a:buChar char="▶"/>
              <a:defRPr/>
            </a:lvl3pPr>
            <a:lvl4pPr indent="-320039" lvl="3" marL="1828800" algn="l">
              <a:spcBef>
                <a:spcPts val="600"/>
              </a:spcBef>
              <a:spcAft>
                <a:spcPts val="0"/>
              </a:spcAft>
              <a:buSzPts val="1440"/>
              <a:buChar char="▶"/>
              <a:defRPr/>
            </a:lvl4pPr>
            <a:lvl5pPr indent="-320039" lvl="4" marL="2286000" algn="l">
              <a:spcBef>
                <a:spcPts val="600"/>
              </a:spcBef>
              <a:spcAft>
                <a:spcPts val="0"/>
              </a:spcAft>
              <a:buSzPts val="1440"/>
              <a:buChar char="▶"/>
              <a:defRPr/>
            </a:lvl5pPr>
            <a:lvl6pPr indent="-320039" lvl="5" marL="2743200" algn="l">
              <a:spcBef>
                <a:spcPts val="600"/>
              </a:spcBef>
              <a:spcAft>
                <a:spcPts val="0"/>
              </a:spcAft>
              <a:buSzPts val="1440"/>
              <a:buChar char="▶"/>
              <a:defRPr/>
            </a:lvl6pPr>
            <a:lvl7pPr indent="-320039" lvl="6" marL="3200400" algn="l">
              <a:spcBef>
                <a:spcPts val="600"/>
              </a:spcBef>
              <a:spcAft>
                <a:spcPts val="0"/>
              </a:spcAft>
              <a:buSzPts val="1440"/>
              <a:buChar char="▶"/>
              <a:defRPr/>
            </a:lvl7pPr>
            <a:lvl8pPr indent="-320040" lvl="7" marL="3657600" algn="l">
              <a:spcBef>
                <a:spcPts val="600"/>
              </a:spcBef>
              <a:spcAft>
                <a:spcPts val="0"/>
              </a:spcAft>
              <a:buSzPts val="1440"/>
              <a:buChar char="▶"/>
              <a:defRPr/>
            </a:lvl8pPr>
            <a:lvl9pPr indent="-320040" lvl="8" marL="4114800" algn="l">
              <a:spcBef>
                <a:spcPts val="600"/>
              </a:spcBef>
              <a:spcAft>
                <a:spcPts val="600"/>
              </a:spcAft>
              <a:buSzPts val="1440"/>
              <a:buChar char="▶"/>
              <a:defRPr/>
            </a:lvl9pPr>
          </a:lstStyle>
          <a:p/>
        </p:txBody>
      </p:sp>
      <p:sp>
        <p:nvSpPr>
          <p:cNvPr id="57" name="Google Shape;57;p56"/>
          <p:cNvSpPr txBox="1"/>
          <p:nvPr>
            <p:ph idx="11" type="ftr"/>
          </p:nvPr>
        </p:nvSpPr>
        <p:spPr>
          <a:xfrm rot="5400000">
            <a:off x="10541127" y="1408176"/>
            <a:ext cx="277049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sz="900" cap="none">
                <a:solidFill>
                  <a:schemeClr val="dk1"/>
                </a:solidFill>
                <a:latin typeface="Century Gothic"/>
                <a:ea typeface="Century Gothic"/>
                <a:cs typeface="Century Gothic"/>
                <a:sym typeface="Century Gothic"/>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 name="Google Shape;58;p56"/>
          <p:cNvSpPr txBox="1"/>
          <p:nvPr>
            <p:ph idx="12" type="sldNum"/>
          </p:nvPr>
        </p:nvSpPr>
        <p:spPr>
          <a:xfrm>
            <a:off x="11519019" y="3164804"/>
            <a:ext cx="545911" cy="580029"/>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600">
                <a:solidFill>
                  <a:schemeClr val="accent6"/>
                </a:solidFill>
                <a:latin typeface="Century Gothic"/>
                <a:ea typeface="Century Gothic"/>
                <a:cs typeface="Century Gothic"/>
                <a:sym typeface="Century Gothic"/>
              </a:defRPr>
            </a:lvl1pPr>
            <a:lvl2pPr indent="0" lvl="1" marL="0" marR="0" algn="r">
              <a:spcBef>
                <a:spcPts val="0"/>
              </a:spcBef>
              <a:buNone/>
              <a:defRPr b="0" i="0" sz="1600">
                <a:solidFill>
                  <a:schemeClr val="accent6"/>
                </a:solidFill>
                <a:latin typeface="Century Gothic"/>
                <a:ea typeface="Century Gothic"/>
                <a:cs typeface="Century Gothic"/>
                <a:sym typeface="Century Gothic"/>
              </a:defRPr>
            </a:lvl2pPr>
            <a:lvl3pPr indent="0" lvl="2" marL="0" marR="0" algn="r">
              <a:spcBef>
                <a:spcPts val="0"/>
              </a:spcBef>
              <a:buNone/>
              <a:defRPr b="0" i="0" sz="1600">
                <a:solidFill>
                  <a:schemeClr val="accent6"/>
                </a:solidFill>
                <a:latin typeface="Century Gothic"/>
                <a:ea typeface="Century Gothic"/>
                <a:cs typeface="Century Gothic"/>
                <a:sym typeface="Century Gothic"/>
              </a:defRPr>
            </a:lvl3pPr>
            <a:lvl4pPr indent="0" lvl="3" marL="0" marR="0" algn="r">
              <a:spcBef>
                <a:spcPts val="0"/>
              </a:spcBef>
              <a:buNone/>
              <a:defRPr b="0" i="0" sz="1600">
                <a:solidFill>
                  <a:schemeClr val="accent6"/>
                </a:solidFill>
                <a:latin typeface="Century Gothic"/>
                <a:ea typeface="Century Gothic"/>
                <a:cs typeface="Century Gothic"/>
                <a:sym typeface="Century Gothic"/>
              </a:defRPr>
            </a:lvl4pPr>
            <a:lvl5pPr indent="0" lvl="4" marL="0" marR="0" algn="r">
              <a:spcBef>
                <a:spcPts val="0"/>
              </a:spcBef>
              <a:buNone/>
              <a:defRPr b="0" i="0" sz="1600">
                <a:solidFill>
                  <a:schemeClr val="accent6"/>
                </a:solidFill>
                <a:latin typeface="Century Gothic"/>
                <a:ea typeface="Century Gothic"/>
                <a:cs typeface="Century Gothic"/>
                <a:sym typeface="Century Gothic"/>
              </a:defRPr>
            </a:lvl5pPr>
            <a:lvl6pPr indent="0" lvl="5" marL="0" marR="0" algn="r">
              <a:spcBef>
                <a:spcPts val="0"/>
              </a:spcBef>
              <a:buNone/>
              <a:defRPr b="0" i="0" sz="1600">
                <a:solidFill>
                  <a:schemeClr val="accent6"/>
                </a:solidFill>
                <a:latin typeface="Century Gothic"/>
                <a:ea typeface="Century Gothic"/>
                <a:cs typeface="Century Gothic"/>
                <a:sym typeface="Century Gothic"/>
              </a:defRPr>
            </a:lvl6pPr>
            <a:lvl7pPr indent="0" lvl="6" marL="0" marR="0" algn="r">
              <a:spcBef>
                <a:spcPts val="0"/>
              </a:spcBef>
              <a:buNone/>
              <a:defRPr b="0" i="0" sz="1600">
                <a:solidFill>
                  <a:schemeClr val="accent6"/>
                </a:solidFill>
                <a:latin typeface="Century Gothic"/>
                <a:ea typeface="Century Gothic"/>
                <a:cs typeface="Century Gothic"/>
                <a:sym typeface="Century Gothic"/>
              </a:defRPr>
            </a:lvl7pPr>
            <a:lvl8pPr indent="0" lvl="7" marL="0" marR="0" algn="r">
              <a:spcBef>
                <a:spcPts val="0"/>
              </a:spcBef>
              <a:buNone/>
              <a:defRPr b="0" i="0" sz="1600">
                <a:solidFill>
                  <a:schemeClr val="accent6"/>
                </a:solidFill>
                <a:latin typeface="Century Gothic"/>
                <a:ea typeface="Century Gothic"/>
                <a:cs typeface="Century Gothic"/>
                <a:sym typeface="Century Gothic"/>
              </a:defRPr>
            </a:lvl8pPr>
            <a:lvl9pPr indent="0" lvl="8" marL="0" marR="0" algn="r">
              <a:spcBef>
                <a:spcPts val="0"/>
              </a:spcBef>
              <a:buNone/>
              <a:defRPr b="0" i="0" sz="1600">
                <a:solidFill>
                  <a:schemeClr val="accent6"/>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
        <p:nvSpPr>
          <p:cNvPr id="59" name="Google Shape;59;p56"/>
          <p:cNvSpPr txBox="1"/>
          <p:nvPr>
            <p:ph idx="10" type="dt"/>
          </p:nvPr>
        </p:nvSpPr>
        <p:spPr>
          <a:xfrm rot="5400000">
            <a:off x="10595991" y="5074920"/>
            <a:ext cx="2647667"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sz="900">
                <a:solidFill>
                  <a:schemeClr val="dk1"/>
                </a:solidFill>
                <a:latin typeface="Century Gothic"/>
                <a:ea typeface="Century Gothic"/>
                <a:cs typeface="Century Gothic"/>
                <a:sym typeface="Century Gothic"/>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56"/>
          <p:cNvSpPr/>
          <p:nvPr>
            <p:ph idx="9" type="pic"/>
          </p:nvPr>
        </p:nvSpPr>
        <p:spPr>
          <a:xfrm>
            <a:off x="4190069" y="1818852"/>
            <a:ext cx="603504" cy="603504"/>
          </a:xfrm>
          <a:prstGeom prst="rect">
            <a:avLst/>
          </a:prstGeom>
          <a:noFill/>
          <a:ln>
            <a:noFill/>
          </a:ln>
        </p:spPr>
      </p:sp>
      <p:sp>
        <p:nvSpPr>
          <p:cNvPr id="61" name="Google Shape;61;p56"/>
          <p:cNvSpPr/>
          <p:nvPr>
            <p:ph idx="13" type="pic"/>
          </p:nvPr>
        </p:nvSpPr>
        <p:spPr>
          <a:xfrm>
            <a:off x="7913979" y="1818852"/>
            <a:ext cx="603504" cy="603504"/>
          </a:xfrm>
          <a:prstGeom prst="rect">
            <a:avLst/>
          </a:prstGeom>
          <a:noFill/>
          <a:ln>
            <a:noFill/>
          </a:ln>
        </p:spPr>
      </p:sp>
      <p:sp>
        <p:nvSpPr>
          <p:cNvPr id="62" name="Google Shape;62;p56"/>
          <p:cNvSpPr/>
          <p:nvPr>
            <p:ph idx="14" type="pic"/>
          </p:nvPr>
        </p:nvSpPr>
        <p:spPr>
          <a:xfrm>
            <a:off x="4190069" y="4281832"/>
            <a:ext cx="603504" cy="603504"/>
          </a:xfrm>
          <a:prstGeom prst="rect">
            <a:avLst/>
          </a:prstGeom>
          <a:noFill/>
          <a:ln>
            <a:noFill/>
          </a:ln>
        </p:spPr>
      </p:sp>
      <p:sp>
        <p:nvSpPr>
          <p:cNvPr id="63" name="Google Shape;63;p56"/>
          <p:cNvSpPr/>
          <p:nvPr>
            <p:ph idx="15" type="pic"/>
          </p:nvPr>
        </p:nvSpPr>
        <p:spPr>
          <a:xfrm>
            <a:off x="7908115" y="4294030"/>
            <a:ext cx="603504" cy="603504"/>
          </a:xfrm>
          <a:prstGeom prst="rect">
            <a:avLst/>
          </a:prstGeom>
          <a:noFill/>
          <a:ln>
            <a:no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duct Benefits">
  <p:cSld name="Product Benefits">
    <p:spTree>
      <p:nvGrpSpPr>
        <p:cNvPr id="64" name="Shape 64"/>
        <p:cNvGrpSpPr/>
        <p:nvPr/>
      </p:nvGrpSpPr>
      <p:grpSpPr>
        <a:xfrm>
          <a:off x="0" y="0"/>
          <a:ext cx="0" cy="0"/>
          <a:chOff x="0" y="0"/>
          <a:chExt cx="0" cy="0"/>
        </a:xfrm>
      </p:grpSpPr>
      <p:pic>
        <p:nvPicPr>
          <p:cNvPr id="65" name="Google Shape;65;p57"/>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66" name="Google Shape;66;p57"/>
          <p:cNvSpPr txBox="1"/>
          <p:nvPr>
            <p:ph type="title"/>
          </p:nvPr>
        </p:nvSpPr>
        <p:spPr>
          <a:xfrm>
            <a:off x="3672555" y="1823626"/>
            <a:ext cx="4569572" cy="580029"/>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dk1"/>
              </a:buClr>
              <a:buSzPts val="2800"/>
              <a:buFont typeface="Century Gothic"/>
              <a:buNone/>
              <a:defRPr sz="2800" cap="none">
                <a:solidFill>
                  <a:schemeClr val="dk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57"/>
          <p:cNvSpPr txBox="1"/>
          <p:nvPr>
            <p:ph idx="1" type="body"/>
          </p:nvPr>
        </p:nvSpPr>
        <p:spPr>
          <a:xfrm>
            <a:off x="2956595" y="2807310"/>
            <a:ext cx="5824073" cy="1940149"/>
          </a:xfrm>
          <a:prstGeom prst="rect">
            <a:avLst/>
          </a:prstGeom>
          <a:noFill/>
          <a:ln>
            <a:noFill/>
          </a:ln>
        </p:spPr>
        <p:txBody>
          <a:bodyPr anchorCtr="0" anchor="t" bIns="45700" lIns="91425" spcFirstLastPara="1" rIns="91425" wrap="square" tIns="45700">
            <a:normAutofit/>
          </a:bodyPr>
          <a:lstStyle>
            <a:lvl1pPr indent="-228600" lvl="0" marL="457200" algn="ctr">
              <a:lnSpc>
                <a:spcPct val="200000"/>
              </a:lnSpc>
              <a:spcBef>
                <a:spcPts val="0"/>
              </a:spcBef>
              <a:spcAft>
                <a:spcPts val="0"/>
              </a:spcAft>
              <a:buSzPts val="1440"/>
              <a:buNone/>
              <a:defRPr sz="1800" cap="none">
                <a:solidFill>
                  <a:schemeClr val="dk1"/>
                </a:solidFill>
                <a:latin typeface="Century Gothic"/>
                <a:ea typeface="Century Gothic"/>
                <a:cs typeface="Century Gothic"/>
                <a:sym typeface="Century Gothic"/>
              </a:defRPr>
            </a:lvl1pPr>
            <a:lvl2pPr indent="-320040" lvl="1" marL="914400" algn="l">
              <a:spcBef>
                <a:spcPts val="600"/>
              </a:spcBef>
              <a:spcAft>
                <a:spcPts val="0"/>
              </a:spcAft>
              <a:buSzPts val="1440"/>
              <a:buChar char="▶"/>
              <a:defRPr/>
            </a:lvl2pPr>
            <a:lvl3pPr indent="-320039" lvl="2" marL="1371600" algn="l">
              <a:spcBef>
                <a:spcPts val="600"/>
              </a:spcBef>
              <a:spcAft>
                <a:spcPts val="0"/>
              </a:spcAft>
              <a:buSzPts val="1440"/>
              <a:buChar char="▶"/>
              <a:defRPr/>
            </a:lvl3pPr>
            <a:lvl4pPr indent="-320039" lvl="3" marL="1828800" algn="l">
              <a:spcBef>
                <a:spcPts val="600"/>
              </a:spcBef>
              <a:spcAft>
                <a:spcPts val="0"/>
              </a:spcAft>
              <a:buSzPts val="1440"/>
              <a:buChar char="▶"/>
              <a:defRPr/>
            </a:lvl4pPr>
            <a:lvl5pPr indent="-320039" lvl="4" marL="2286000" algn="l">
              <a:spcBef>
                <a:spcPts val="600"/>
              </a:spcBef>
              <a:spcAft>
                <a:spcPts val="0"/>
              </a:spcAft>
              <a:buSzPts val="1440"/>
              <a:buChar char="▶"/>
              <a:defRPr/>
            </a:lvl5pPr>
            <a:lvl6pPr indent="-320039" lvl="5" marL="2743200" algn="l">
              <a:spcBef>
                <a:spcPts val="600"/>
              </a:spcBef>
              <a:spcAft>
                <a:spcPts val="0"/>
              </a:spcAft>
              <a:buSzPts val="1440"/>
              <a:buChar char="▶"/>
              <a:defRPr/>
            </a:lvl6pPr>
            <a:lvl7pPr indent="-320039" lvl="6" marL="3200400" algn="l">
              <a:spcBef>
                <a:spcPts val="600"/>
              </a:spcBef>
              <a:spcAft>
                <a:spcPts val="0"/>
              </a:spcAft>
              <a:buSzPts val="1440"/>
              <a:buChar char="▶"/>
              <a:defRPr/>
            </a:lvl7pPr>
            <a:lvl8pPr indent="-320040" lvl="7" marL="3657600" algn="l">
              <a:spcBef>
                <a:spcPts val="600"/>
              </a:spcBef>
              <a:spcAft>
                <a:spcPts val="0"/>
              </a:spcAft>
              <a:buSzPts val="1440"/>
              <a:buChar char="▶"/>
              <a:defRPr/>
            </a:lvl8pPr>
            <a:lvl9pPr indent="-320040" lvl="8" marL="4114800" algn="l">
              <a:spcBef>
                <a:spcPts val="600"/>
              </a:spcBef>
              <a:spcAft>
                <a:spcPts val="600"/>
              </a:spcAft>
              <a:buSzPts val="1440"/>
              <a:buChar char="▶"/>
              <a:defRPr/>
            </a:lvl9pPr>
          </a:lstStyle>
          <a:p/>
        </p:txBody>
      </p:sp>
      <p:sp>
        <p:nvSpPr>
          <p:cNvPr id="68" name="Google Shape;68;p57"/>
          <p:cNvSpPr txBox="1"/>
          <p:nvPr>
            <p:ph idx="11" type="ftr"/>
          </p:nvPr>
        </p:nvSpPr>
        <p:spPr>
          <a:xfrm rot="5400000">
            <a:off x="10541127" y="1408176"/>
            <a:ext cx="277049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sz="900" cap="none">
                <a:solidFill>
                  <a:schemeClr val="dk1"/>
                </a:solidFill>
                <a:latin typeface="Century Gothic"/>
                <a:ea typeface="Century Gothic"/>
                <a:cs typeface="Century Gothic"/>
                <a:sym typeface="Century Gothic"/>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 name="Google Shape;69;p57"/>
          <p:cNvSpPr txBox="1"/>
          <p:nvPr>
            <p:ph idx="12" type="sldNum"/>
          </p:nvPr>
        </p:nvSpPr>
        <p:spPr>
          <a:xfrm>
            <a:off x="11519019" y="3164804"/>
            <a:ext cx="545911" cy="580029"/>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600">
                <a:solidFill>
                  <a:schemeClr val="accent6"/>
                </a:solidFill>
                <a:latin typeface="Century Gothic"/>
                <a:ea typeface="Century Gothic"/>
                <a:cs typeface="Century Gothic"/>
                <a:sym typeface="Century Gothic"/>
              </a:defRPr>
            </a:lvl1pPr>
            <a:lvl2pPr indent="0" lvl="1" marL="0" marR="0" algn="r">
              <a:spcBef>
                <a:spcPts val="0"/>
              </a:spcBef>
              <a:buNone/>
              <a:defRPr b="0" i="0" sz="1600">
                <a:solidFill>
                  <a:schemeClr val="accent6"/>
                </a:solidFill>
                <a:latin typeface="Century Gothic"/>
                <a:ea typeface="Century Gothic"/>
                <a:cs typeface="Century Gothic"/>
                <a:sym typeface="Century Gothic"/>
              </a:defRPr>
            </a:lvl2pPr>
            <a:lvl3pPr indent="0" lvl="2" marL="0" marR="0" algn="r">
              <a:spcBef>
                <a:spcPts val="0"/>
              </a:spcBef>
              <a:buNone/>
              <a:defRPr b="0" i="0" sz="1600">
                <a:solidFill>
                  <a:schemeClr val="accent6"/>
                </a:solidFill>
                <a:latin typeface="Century Gothic"/>
                <a:ea typeface="Century Gothic"/>
                <a:cs typeface="Century Gothic"/>
                <a:sym typeface="Century Gothic"/>
              </a:defRPr>
            </a:lvl3pPr>
            <a:lvl4pPr indent="0" lvl="3" marL="0" marR="0" algn="r">
              <a:spcBef>
                <a:spcPts val="0"/>
              </a:spcBef>
              <a:buNone/>
              <a:defRPr b="0" i="0" sz="1600">
                <a:solidFill>
                  <a:schemeClr val="accent6"/>
                </a:solidFill>
                <a:latin typeface="Century Gothic"/>
                <a:ea typeface="Century Gothic"/>
                <a:cs typeface="Century Gothic"/>
                <a:sym typeface="Century Gothic"/>
              </a:defRPr>
            </a:lvl4pPr>
            <a:lvl5pPr indent="0" lvl="4" marL="0" marR="0" algn="r">
              <a:spcBef>
                <a:spcPts val="0"/>
              </a:spcBef>
              <a:buNone/>
              <a:defRPr b="0" i="0" sz="1600">
                <a:solidFill>
                  <a:schemeClr val="accent6"/>
                </a:solidFill>
                <a:latin typeface="Century Gothic"/>
                <a:ea typeface="Century Gothic"/>
                <a:cs typeface="Century Gothic"/>
                <a:sym typeface="Century Gothic"/>
              </a:defRPr>
            </a:lvl5pPr>
            <a:lvl6pPr indent="0" lvl="5" marL="0" marR="0" algn="r">
              <a:spcBef>
                <a:spcPts val="0"/>
              </a:spcBef>
              <a:buNone/>
              <a:defRPr b="0" i="0" sz="1600">
                <a:solidFill>
                  <a:schemeClr val="accent6"/>
                </a:solidFill>
                <a:latin typeface="Century Gothic"/>
                <a:ea typeface="Century Gothic"/>
                <a:cs typeface="Century Gothic"/>
                <a:sym typeface="Century Gothic"/>
              </a:defRPr>
            </a:lvl6pPr>
            <a:lvl7pPr indent="0" lvl="6" marL="0" marR="0" algn="r">
              <a:spcBef>
                <a:spcPts val="0"/>
              </a:spcBef>
              <a:buNone/>
              <a:defRPr b="0" i="0" sz="1600">
                <a:solidFill>
                  <a:schemeClr val="accent6"/>
                </a:solidFill>
                <a:latin typeface="Century Gothic"/>
                <a:ea typeface="Century Gothic"/>
                <a:cs typeface="Century Gothic"/>
                <a:sym typeface="Century Gothic"/>
              </a:defRPr>
            </a:lvl7pPr>
            <a:lvl8pPr indent="0" lvl="7" marL="0" marR="0" algn="r">
              <a:spcBef>
                <a:spcPts val="0"/>
              </a:spcBef>
              <a:buNone/>
              <a:defRPr b="0" i="0" sz="1600">
                <a:solidFill>
                  <a:schemeClr val="accent6"/>
                </a:solidFill>
                <a:latin typeface="Century Gothic"/>
                <a:ea typeface="Century Gothic"/>
                <a:cs typeface="Century Gothic"/>
                <a:sym typeface="Century Gothic"/>
              </a:defRPr>
            </a:lvl8pPr>
            <a:lvl9pPr indent="0" lvl="8" marL="0" marR="0" algn="r">
              <a:spcBef>
                <a:spcPts val="0"/>
              </a:spcBef>
              <a:buNone/>
              <a:defRPr b="0" i="0" sz="1600">
                <a:solidFill>
                  <a:schemeClr val="accent6"/>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
        <p:nvSpPr>
          <p:cNvPr id="70" name="Google Shape;70;p57"/>
          <p:cNvSpPr txBox="1"/>
          <p:nvPr>
            <p:ph idx="10" type="dt"/>
          </p:nvPr>
        </p:nvSpPr>
        <p:spPr>
          <a:xfrm rot="5400000">
            <a:off x="10595991" y="5074920"/>
            <a:ext cx="2647667"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sz="900">
                <a:solidFill>
                  <a:schemeClr val="dk1"/>
                </a:solidFill>
                <a:latin typeface="Century Gothic"/>
                <a:ea typeface="Century Gothic"/>
                <a:cs typeface="Century Gothic"/>
                <a:sym typeface="Century Gothic"/>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blem">
  <p:cSld name="Problem">
    <p:spTree>
      <p:nvGrpSpPr>
        <p:cNvPr id="71" name="Shape 71"/>
        <p:cNvGrpSpPr/>
        <p:nvPr/>
      </p:nvGrpSpPr>
      <p:grpSpPr>
        <a:xfrm>
          <a:off x="0" y="0"/>
          <a:ext cx="0" cy="0"/>
          <a:chOff x="0" y="0"/>
          <a:chExt cx="0" cy="0"/>
        </a:xfrm>
      </p:grpSpPr>
      <p:pic>
        <p:nvPicPr>
          <p:cNvPr id="72" name="Google Shape;72;p58"/>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73" name="Google Shape;73;p58"/>
          <p:cNvSpPr txBox="1"/>
          <p:nvPr>
            <p:ph type="title"/>
          </p:nvPr>
        </p:nvSpPr>
        <p:spPr>
          <a:xfrm>
            <a:off x="4187069" y="695093"/>
            <a:ext cx="4919354" cy="667498"/>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dk1"/>
              </a:buClr>
              <a:buSzPts val="2800"/>
              <a:buFont typeface="Century Gothic"/>
              <a:buNone/>
              <a:defRPr sz="2800" cap="none">
                <a:solidFill>
                  <a:schemeClr val="dk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 name="Google Shape;74;p58"/>
          <p:cNvSpPr txBox="1"/>
          <p:nvPr>
            <p:ph idx="1" type="body"/>
          </p:nvPr>
        </p:nvSpPr>
        <p:spPr>
          <a:xfrm>
            <a:off x="4199594" y="1873815"/>
            <a:ext cx="2556579" cy="365125"/>
          </a:xfrm>
          <a:prstGeom prst="rect">
            <a:avLst/>
          </a:prstGeom>
          <a:noFill/>
          <a:ln>
            <a:noFill/>
          </a:ln>
        </p:spPr>
        <p:txBody>
          <a:bodyPr anchorCtr="0" anchor="ctr" bIns="45700" lIns="91425" spcFirstLastPara="1" rIns="91425" wrap="square" tIns="45700">
            <a:normAutofit/>
          </a:bodyPr>
          <a:lstStyle>
            <a:lvl1pPr indent="-228600" lvl="0" marL="457200" algn="l">
              <a:spcBef>
                <a:spcPts val="320"/>
              </a:spcBef>
              <a:spcAft>
                <a:spcPts val="0"/>
              </a:spcAft>
              <a:buSzPts val="1280"/>
              <a:buNone/>
              <a:defRPr sz="1600" cap="none">
                <a:solidFill>
                  <a:schemeClr val="accent6"/>
                </a:solidFill>
                <a:latin typeface="Century Gothic"/>
                <a:ea typeface="Century Gothic"/>
                <a:cs typeface="Century Gothic"/>
                <a:sym typeface="Century Gothic"/>
              </a:defRPr>
            </a:lvl1pPr>
            <a:lvl2pPr indent="-320040" lvl="1" marL="914400" algn="l">
              <a:spcBef>
                <a:spcPts val="600"/>
              </a:spcBef>
              <a:spcAft>
                <a:spcPts val="0"/>
              </a:spcAft>
              <a:buSzPts val="1440"/>
              <a:buChar char="▶"/>
              <a:defRPr/>
            </a:lvl2pPr>
            <a:lvl3pPr indent="-320039" lvl="2" marL="1371600" algn="l">
              <a:spcBef>
                <a:spcPts val="600"/>
              </a:spcBef>
              <a:spcAft>
                <a:spcPts val="0"/>
              </a:spcAft>
              <a:buSzPts val="1440"/>
              <a:buChar char="▶"/>
              <a:defRPr/>
            </a:lvl3pPr>
            <a:lvl4pPr indent="-320039" lvl="3" marL="1828800" algn="l">
              <a:spcBef>
                <a:spcPts val="600"/>
              </a:spcBef>
              <a:spcAft>
                <a:spcPts val="0"/>
              </a:spcAft>
              <a:buSzPts val="1440"/>
              <a:buChar char="▶"/>
              <a:defRPr/>
            </a:lvl4pPr>
            <a:lvl5pPr indent="-320039" lvl="4" marL="2286000" algn="l">
              <a:spcBef>
                <a:spcPts val="600"/>
              </a:spcBef>
              <a:spcAft>
                <a:spcPts val="0"/>
              </a:spcAft>
              <a:buSzPts val="1440"/>
              <a:buChar char="▶"/>
              <a:defRPr/>
            </a:lvl5pPr>
            <a:lvl6pPr indent="-320039" lvl="5" marL="2743200" algn="l">
              <a:spcBef>
                <a:spcPts val="600"/>
              </a:spcBef>
              <a:spcAft>
                <a:spcPts val="0"/>
              </a:spcAft>
              <a:buSzPts val="1440"/>
              <a:buChar char="▶"/>
              <a:defRPr/>
            </a:lvl6pPr>
            <a:lvl7pPr indent="-320039" lvl="6" marL="3200400" algn="l">
              <a:spcBef>
                <a:spcPts val="600"/>
              </a:spcBef>
              <a:spcAft>
                <a:spcPts val="0"/>
              </a:spcAft>
              <a:buSzPts val="1440"/>
              <a:buChar char="▶"/>
              <a:defRPr/>
            </a:lvl7pPr>
            <a:lvl8pPr indent="-320040" lvl="7" marL="3657600" algn="l">
              <a:spcBef>
                <a:spcPts val="600"/>
              </a:spcBef>
              <a:spcAft>
                <a:spcPts val="0"/>
              </a:spcAft>
              <a:buSzPts val="1440"/>
              <a:buChar char="▶"/>
              <a:defRPr/>
            </a:lvl8pPr>
            <a:lvl9pPr indent="-320040" lvl="8" marL="4114800" algn="l">
              <a:spcBef>
                <a:spcPts val="600"/>
              </a:spcBef>
              <a:spcAft>
                <a:spcPts val="600"/>
              </a:spcAft>
              <a:buSzPts val="1440"/>
              <a:buChar char="▶"/>
              <a:defRPr/>
            </a:lvl9pPr>
          </a:lstStyle>
          <a:p/>
        </p:txBody>
      </p:sp>
      <p:sp>
        <p:nvSpPr>
          <p:cNvPr id="75" name="Google Shape;75;p58"/>
          <p:cNvSpPr txBox="1"/>
          <p:nvPr>
            <p:ph idx="2" type="body"/>
          </p:nvPr>
        </p:nvSpPr>
        <p:spPr>
          <a:xfrm>
            <a:off x="4199595" y="2178444"/>
            <a:ext cx="2556579" cy="1328236"/>
          </a:xfrm>
          <a:prstGeom prst="rect">
            <a:avLst/>
          </a:prstGeom>
          <a:noFill/>
          <a:ln>
            <a:noFill/>
          </a:ln>
        </p:spPr>
        <p:txBody>
          <a:bodyPr anchorCtr="0" anchor="ctr" bIns="45700" lIns="91425" spcFirstLastPara="1" rIns="91425" wrap="square" tIns="45700">
            <a:normAutofit/>
          </a:bodyPr>
          <a:lstStyle>
            <a:lvl1pPr indent="-228600" lvl="0" marL="457200" algn="l">
              <a:lnSpc>
                <a:spcPct val="150000"/>
              </a:lnSpc>
              <a:spcBef>
                <a:spcPts val="0"/>
              </a:spcBef>
              <a:spcAft>
                <a:spcPts val="0"/>
              </a:spcAft>
              <a:buSzPts val="1120"/>
              <a:buNone/>
              <a:defRPr sz="1400" cap="none">
                <a:solidFill>
                  <a:schemeClr val="dk1"/>
                </a:solidFill>
                <a:latin typeface="Century Gothic"/>
                <a:ea typeface="Century Gothic"/>
                <a:cs typeface="Century Gothic"/>
                <a:sym typeface="Century Gothic"/>
              </a:defRPr>
            </a:lvl1pPr>
            <a:lvl2pPr indent="-320040" lvl="1" marL="914400" algn="l">
              <a:spcBef>
                <a:spcPts val="600"/>
              </a:spcBef>
              <a:spcAft>
                <a:spcPts val="0"/>
              </a:spcAft>
              <a:buSzPts val="1440"/>
              <a:buChar char="▶"/>
              <a:defRPr/>
            </a:lvl2pPr>
            <a:lvl3pPr indent="-320039" lvl="2" marL="1371600" algn="l">
              <a:spcBef>
                <a:spcPts val="600"/>
              </a:spcBef>
              <a:spcAft>
                <a:spcPts val="0"/>
              </a:spcAft>
              <a:buSzPts val="1440"/>
              <a:buChar char="▶"/>
              <a:defRPr/>
            </a:lvl3pPr>
            <a:lvl4pPr indent="-320039" lvl="3" marL="1828800" algn="l">
              <a:spcBef>
                <a:spcPts val="600"/>
              </a:spcBef>
              <a:spcAft>
                <a:spcPts val="0"/>
              </a:spcAft>
              <a:buSzPts val="1440"/>
              <a:buChar char="▶"/>
              <a:defRPr/>
            </a:lvl4pPr>
            <a:lvl5pPr indent="-320039" lvl="4" marL="2286000" algn="l">
              <a:spcBef>
                <a:spcPts val="600"/>
              </a:spcBef>
              <a:spcAft>
                <a:spcPts val="0"/>
              </a:spcAft>
              <a:buSzPts val="1440"/>
              <a:buChar char="▶"/>
              <a:defRPr/>
            </a:lvl5pPr>
            <a:lvl6pPr indent="-320039" lvl="5" marL="2743200" algn="l">
              <a:spcBef>
                <a:spcPts val="600"/>
              </a:spcBef>
              <a:spcAft>
                <a:spcPts val="0"/>
              </a:spcAft>
              <a:buSzPts val="1440"/>
              <a:buChar char="▶"/>
              <a:defRPr/>
            </a:lvl6pPr>
            <a:lvl7pPr indent="-320039" lvl="6" marL="3200400" algn="l">
              <a:spcBef>
                <a:spcPts val="600"/>
              </a:spcBef>
              <a:spcAft>
                <a:spcPts val="0"/>
              </a:spcAft>
              <a:buSzPts val="1440"/>
              <a:buChar char="▶"/>
              <a:defRPr/>
            </a:lvl7pPr>
            <a:lvl8pPr indent="-320040" lvl="7" marL="3657600" algn="l">
              <a:spcBef>
                <a:spcPts val="600"/>
              </a:spcBef>
              <a:spcAft>
                <a:spcPts val="0"/>
              </a:spcAft>
              <a:buSzPts val="1440"/>
              <a:buChar char="▶"/>
              <a:defRPr/>
            </a:lvl8pPr>
            <a:lvl9pPr indent="-320040" lvl="8" marL="4114800" algn="l">
              <a:spcBef>
                <a:spcPts val="600"/>
              </a:spcBef>
              <a:spcAft>
                <a:spcPts val="600"/>
              </a:spcAft>
              <a:buSzPts val="1440"/>
              <a:buChar char="▶"/>
              <a:defRPr/>
            </a:lvl9pPr>
          </a:lstStyle>
          <a:p/>
        </p:txBody>
      </p:sp>
      <p:sp>
        <p:nvSpPr>
          <p:cNvPr id="76" name="Google Shape;76;p58"/>
          <p:cNvSpPr txBox="1"/>
          <p:nvPr>
            <p:ph idx="3" type="body"/>
          </p:nvPr>
        </p:nvSpPr>
        <p:spPr>
          <a:xfrm>
            <a:off x="7538997" y="1873815"/>
            <a:ext cx="2556578" cy="365125"/>
          </a:xfrm>
          <a:prstGeom prst="rect">
            <a:avLst/>
          </a:prstGeom>
          <a:noFill/>
          <a:ln>
            <a:noFill/>
          </a:ln>
        </p:spPr>
        <p:txBody>
          <a:bodyPr anchorCtr="0" anchor="ctr" bIns="45700" lIns="91425" spcFirstLastPara="1" rIns="91425" wrap="square" tIns="45700">
            <a:normAutofit/>
          </a:bodyPr>
          <a:lstStyle>
            <a:lvl1pPr indent="-228600" lvl="0" marL="457200" algn="l">
              <a:spcBef>
                <a:spcPts val="320"/>
              </a:spcBef>
              <a:spcAft>
                <a:spcPts val="0"/>
              </a:spcAft>
              <a:buSzPts val="1280"/>
              <a:buNone/>
              <a:defRPr sz="1600" cap="none">
                <a:solidFill>
                  <a:schemeClr val="accent6"/>
                </a:solidFill>
                <a:latin typeface="Century Gothic"/>
                <a:ea typeface="Century Gothic"/>
                <a:cs typeface="Century Gothic"/>
                <a:sym typeface="Century Gothic"/>
              </a:defRPr>
            </a:lvl1pPr>
            <a:lvl2pPr indent="-320040" lvl="1" marL="914400" algn="l">
              <a:spcBef>
                <a:spcPts val="600"/>
              </a:spcBef>
              <a:spcAft>
                <a:spcPts val="0"/>
              </a:spcAft>
              <a:buSzPts val="1440"/>
              <a:buChar char="▶"/>
              <a:defRPr/>
            </a:lvl2pPr>
            <a:lvl3pPr indent="-320039" lvl="2" marL="1371600" algn="l">
              <a:spcBef>
                <a:spcPts val="600"/>
              </a:spcBef>
              <a:spcAft>
                <a:spcPts val="0"/>
              </a:spcAft>
              <a:buSzPts val="1440"/>
              <a:buChar char="▶"/>
              <a:defRPr/>
            </a:lvl3pPr>
            <a:lvl4pPr indent="-320039" lvl="3" marL="1828800" algn="l">
              <a:spcBef>
                <a:spcPts val="600"/>
              </a:spcBef>
              <a:spcAft>
                <a:spcPts val="0"/>
              </a:spcAft>
              <a:buSzPts val="1440"/>
              <a:buChar char="▶"/>
              <a:defRPr/>
            </a:lvl4pPr>
            <a:lvl5pPr indent="-320039" lvl="4" marL="2286000" algn="l">
              <a:spcBef>
                <a:spcPts val="600"/>
              </a:spcBef>
              <a:spcAft>
                <a:spcPts val="0"/>
              </a:spcAft>
              <a:buSzPts val="1440"/>
              <a:buChar char="▶"/>
              <a:defRPr/>
            </a:lvl5pPr>
            <a:lvl6pPr indent="-320039" lvl="5" marL="2743200" algn="l">
              <a:spcBef>
                <a:spcPts val="600"/>
              </a:spcBef>
              <a:spcAft>
                <a:spcPts val="0"/>
              </a:spcAft>
              <a:buSzPts val="1440"/>
              <a:buChar char="▶"/>
              <a:defRPr/>
            </a:lvl6pPr>
            <a:lvl7pPr indent="-320039" lvl="6" marL="3200400" algn="l">
              <a:spcBef>
                <a:spcPts val="600"/>
              </a:spcBef>
              <a:spcAft>
                <a:spcPts val="0"/>
              </a:spcAft>
              <a:buSzPts val="1440"/>
              <a:buChar char="▶"/>
              <a:defRPr/>
            </a:lvl7pPr>
            <a:lvl8pPr indent="-320040" lvl="7" marL="3657600" algn="l">
              <a:spcBef>
                <a:spcPts val="600"/>
              </a:spcBef>
              <a:spcAft>
                <a:spcPts val="0"/>
              </a:spcAft>
              <a:buSzPts val="1440"/>
              <a:buChar char="▶"/>
              <a:defRPr/>
            </a:lvl8pPr>
            <a:lvl9pPr indent="-320040" lvl="8" marL="4114800" algn="l">
              <a:spcBef>
                <a:spcPts val="600"/>
              </a:spcBef>
              <a:spcAft>
                <a:spcPts val="600"/>
              </a:spcAft>
              <a:buSzPts val="1440"/>
              <a:buChar char="▶"/>
              <a:defRPr/>
            </a:lvl9pPr>
          </a:lstStyle>
          <a:p/>
        </p:txBody>
      </p:sp>
      <p:sp>
        <p:nvSpPr>
          <p:cNvPr id="77" name="Google Shape;77;p58"/>
          <p:cNvSpPr txBox="1"/>
          <p:nvPr>
            <p:ph idx="4" type="body"/>
          </p:nvPr>
        </p:nvSpPr>
        <p:spPr>
          <a:xfrm>
            <a:off x="7538997" y="2178444"/>
            <a:ext cx="2556578" cy="1291081"/>
          </a:xfrm>
          <a:prstGeom prst="rect">
            <a:avLst/>
          </a:prstGeom>
          <a:noFill/>
          <a:ln>
            <a:noFill/>
          </a:ln>
        </p:spPr>
        <p:txBody>
          <a:bodyPr anchorCtr="0" anchor="ctr" bIns="45700" lIns="91425" spcFirstLastPara="1" rIns="91425" wrap="square" tIns="45700">
            <a:normAutofit/>
          </a:bodyPr>
          <a:lstStyle>
            <a:lvl1pPr indent="-228600" lvl="0" marL="457200" algn="l">
              <a:lnSpc>
                <a:spcPct val="150000"/>
              </a:lnSpc>
              <a:spcBef>
                <a:spcPts val="0"/>
              </a:spcBef>
              <a:spcAft>
                <a:spcPts val="0"/>
              </a:spcAft>
              <a:buSzPts val="1120"/>
              <a:buNone/>
              <a:defRPr sz="1400" cap="none">
                <a:solidFill>
                  <a:schemeClr val="dk1"/>
                </a:solidFill>
                <a:latin typeface="Century Gothic"/>
                <a:ea typeface="Century Gothic"/>
                <a:cs typeface="Century Gothic"/>
                <a:sym typeface="Century Gothic"/>
              </a:defRPr>
            </a:lvl1pPr>
            <a:lvl2pPr indent="-320040" lvl="1" marL="914400" algn="l">
              <a:spcBef>
                <a:spcPts val="600"/>
              </a:spcBef>
              <a:spcAft>
                <a:spcPts val="0"/>
              </a:spcAft>
              <a:buSzPts val="1440"/>
              <a:buChar char="▶"/>
              <a:defRPr/>
            </a:lvl2pPr>
            <a:lvl3pPr indent="-320039" lvl="2" marL="1371600" algn="l">
              <a:spcBef>
                <a:spcPts val="600"/>
              </a:spcBef>
              <a:spcAft>
                <a:spcPts val="0"/>
              </a:spcAft>
              <a:buSzPts val="1440"/>
              <a:buChar char="▶"/>
              <a:defRPr/>
            </a:lvl3pPr>
            <a:lvl4pPr indent="-320039" lvl="3" marL="1828800" algn="l">
              <a:spcBef>
                <a:spcPts val="600"/>
              </a:spcBef>
              <a:spcAft>
                <a:spcPts val="0"/>
              </a:spcAft>
              <a:buSzPts val="1440"/>
              <a:buChar char="▶"/>
              <a:defRPr/>
            </a:lvl4pPr>
            <a:lvl5pPr indent="-320039" lvl="4" marL="2286000" algn="l">
              <a:spcBef>
                <a:spcPts val="600"/>
              </a:spcBef>
              <a:spcAft>
                <a:spcPts val="0"/>
              </a:spcAft>
              <a:buSzPts val="1440"/>
              <a:buChar char="▶"/>
              <a:defRPr/>
            </a:lvl5pPr>
            <a:lvl6pPr indent="-320039" lvl="5" marL="2743200" algn="l">
              <a:spcBef>
                <a:spcPts val="600"/>
              </a:spcBef>
              <a:spcAft>
                <a:spcPts val="0"/>
              </a:spcAft>
              <a:buSzPts val="1440"/>
              <a:buChar char="▶"/>
              <a:defRPr/>
            </a:lvl6pPr>
            <a:lvl7pPr indent="-320039" lvl="6" marL="3200400" algn="l">
              <a:spcBef>
                <a:spcPts val="600"/>
              </a:spcBef>
              <a:spcAft>
                <a:spcPts val="0"/>
              </a:spcAft>
              <a:buSzPts val="1440"/>
              <a:buChar char="▶"/>
              <a:defRPr/>
            </a:lvl7pPr>
            <a:lvl8pPr indent="-320040" lvl="7" marL="3657600" algn="l">
              <a:spcBef>
                <a:spcPts val="600"/>
              </a:spcBef>
              <a:spcAft>
                <a:spcPts val="0"/>
              </a:spcAft>
              <a:buSzPts val="1440"/>
              <a:buChar char="▶"/>
              <a:defRPr/>
            </a:lvl8pPr>
            <a:lvl9pPr indent="-320040" lvl="8" marL="4114800" algn="l">
              <a:spcBef>
                <a:spcPts val="600"/>
              </a:spcBef>
              <a:spcAft>
                <a:spcPts val="600"/>
              </a:spcAft>
              <a:buSzPts val="1440"/>
              <a:buChar char="▶"/>
              <a:defRPr/>
            </a:lvl9pPr>
          </a:lstStyle>
          <a:p/>
        </p:txBody>
      </p:sp>
      <p:sp>
        <p:nvSpPr>
          <p:cNvPr id="78" name="Google Shape;78;p58"/>
          <p:cNvSpPr txBox="1"/>
          <p:nvPr>
            <p:ph idx="5" type="body"/>
          </p:nvPr>
        </p:nvSpPr>
        <p:spPr>
          <a:xfrm>
            <a:off x="4199595" y="4071261"/>
            <a:ext cx="2556577" cy="365125"/>
          </a:xfrm>
          <a:prstGeom prst="rect">
            <a:avLst/>
          </a:prstGeom>
          <a:noFill/>
          <a:ln>
            <a:noFill/>
          </a:ln>
        </p:spPr>
        <p:txBody>
          <a:bodyPr anchorCtr="0" anchor="ctr" bIns="45700" lIns="91425" spcFirstLastPara="1" rIns="91425" wrap="square" tIns="45700">
            <a:normAutofit/>
          </a:bodyPr>
          <a:lstStyle>
            <a:lvl1pPr indent="-228600" lvl="0" marL="457200" algn="l">
              <a:spcBef>
                <a:spcPts val="320"/>
              </a:spcBef>
              <a:spcAft>
                <a:spcPts val="0"/>
              </a:spcAft>
              <a:buSzPts val="1280"/>
              <a:buNone/>
              <a:defRPr sz="1600" cap="none">
                <a:solidFill>
                  <a:schemeClr val="accent6"/>
                </a:solidFill>
                <a:latin typeface="Century Gothic"/>
                <a:ea typeface="Century Gothic"/>
                <a:cs typeface="Century Gothic"/>
                <a:sym typeface="Century Gothic"/>
              </a:defRPr>
            </a:lvl1pPr>
            <a:lvl2pPr indent="-320040" lvl="1" marL="914400" algn="l">
              <a:spcBef>
                <a:spcPts val="600"/>
              </a:spcBef>
              <a:spcAft>
                <a:spcPts val="0"/>
              </a:spcAft>
              <a:buSzPts val="1440"/>
              <a:buChar char="▶"/>
              <a:defRPr/>
            </a:lvl2pPr>
            <a:lvl3pPr indent="-320039" lvl="2" marL="1371600" algn="l">
              <a:spcBef>
                <a:spcPts val="600"/>
              </a:spcBef>
              <a:spcAft>
                <a:spcPts val="0"/>
              </a:spcAft>
              <a:buSzPts val="1440"/>
              <a:buChar char="▶"/>
              <a:defRPr/>
            </a:lvl3pPr>
            <a:lvl4pPr indent="-320039" lvl="3" marL="1828800" algn="l">
              <a:spcBef>
                <a:spcPts val="600"/>
              </a:spcBef>
              <a:spcAft>
                <a:spcPts val="0"/>
              </a:spcAft>
              <a:buSzPts val="1440"/>
              <a:buChar char="▶"/>
              <a:defRPr/>
            </a:lvl4pPr>
            <a:lvl5pPr indent="-320039" lvl="4" marL="2286000" algn="l">
              <a:spcBef>
                <a:spcPts val="600"/>
              </a:spcBef>
              <a:spcAft>
                <a:spcPts val="0"/>
              </a:spcAft>
              <a:buSzPts val="1440"/>
              <a:buChar char="▶"/>
              <a:defRPr/>
            </a:lvl5pPr>
            <a:lvl6pPr indent="-320039" lvl="5" marL="2743200" algn="l">
              <a:spcBef>
                <a:spcPts val="600"/>
              </a:spcBef>
              <a:spcAft>
                <a:spcPts val="0"/>
              </a:spcAft>
              <a:buSzPts val="1440"/>
              <a:buChar char="▶"/>
              <a:defRPr/>
            </a:lvl6pPr>
            <a:lvl7pPr indent="-320039" lvl="6" marL="3200400" algn="l">
              <a:spcBef>
                <a:spcPts val="600"/>
              </a:spcBef>
              <a:spcAft>
                <a:spcPts val="0"/>
              </a:spcAft>
              <a:buSzPts val="1440"/>
              <a:buChar char="▶"/>
              <a:defRPr/>
            </a:lvl7pPr>
            <a:lvl8pPr indent="-320040" lvl="7" marL="3657600" algn="l">
              <a:spcBef>
                <a:spcPts val="600"/>
              </a:spcBef>
              <a:spcAft>
                <a:spcPts val="0"/>
              </a:spcAft>
              <a:buSzPts val="1440"/>
              <a:buChar char="▶"/>
              <a:defRPr/>
            </a:lvl8pPr>
            <a:lvl9pPr indent="-320040" lvl="8" marL="4114800" algn="l">
              <a:spcBef>
                <a:spcPts val="600"/>
              </a:spcBef>
              <a:spcAft>
                <a:spcPts val="600"/>
              </a:spcAft>
              <a:buSzPts val="1440"/>
              <a:buChar char="▶"/>
              <a:defRPr/>
            </a:lvl9pPr>
          </a:lstStyle>
          <a:p/>
        </p:txBody>
      </p:sp>
      <p:sp>
        <p:nvSpPr>
          <p:cNvPr id="79" name="Google Shape;79;p58"/>
          <p:cNvSpPr txBox="1"/>
          <p:nvPr>
            <p:ph idx="6" type="body"/>
          </p:nvPr>
        </p:nvSpPr>
        <p:spPr>
          <a:xfrm>
            <a:off x="4199596" y="4383943"/>
            <a:ext cx="2556577" cy="1328236"/>
          </a:xfrm>
          <a:prstGeom prst="rect">
            <a:avLst/>
          </a:prstGeom>
          <a:noFill/>
          <a:ln>
            <a:noFill/>
          </a:ln>
        </p:spPr>
        <p:txBody>
          <a:bodyPr anchorCtr="0" anchor="ctr" bIns="45700" lIns="91425" spcFirstLastPara="1" rIns="91425" wrap="square" tIns="45700">
            <a:normAutofit/>
          </a:bodyPr>
          <a:lstStyle>
            <a:lvl1pPr indent="-228600" lvl="0" marL="457200" algn="l">
              <a:lnSpc>
                <a:spcPct val="150000"/>
              </a:lnSpc>
              <a:spcBef>
                <a:spcPts val="0"/>
              </a:spcBef>
              <a:spcAft>
                <a:spcPts val="0"/>
              </a:spcAft>
              <a:buSzPts val="1120"/>
              <a:buNone/>
              <a:defRPr sz="1400" cap="none">
                <a:solidFill>
                  <a:schemeClr val="dk1"/>
                </a:solidFill>
                <a:latin typeface="Century Gothic"/>
                <a:ea typeface="Century Gothic"/>
                <a:cs typeface="Century Gothic"/>
                <a:sym typeface="Century Gothic"/>
              </a:defRPr>
            </a:lvl1pPr>
            <a:lvl2pPr indent="-320040" lvl="1" marL="914400" algn="l">
              <a:spcBef>
                <a:spcPts val="600"/>
              </a:spcBef>
              <a:spcAft>
                <a:spcPts val="0"/>
              </a:spcAft>
              <a:buSzPts val="1440"/>
              <a:buChar char="▶"/>
              <a:defRPr/>
            </a:lvl2pPr>
            <a:lvl3pPr indent="-320039" lvl="2" marL="1371600" algn="l">
              <a:spcBef>
                <a:spcPts val="600"/>
              </a:spcBef>
              <a:spcAft>
                <a:spcPts val="0"/>
              </a:spcAft>
              <a:buSzPts val="1440"/>
              <a:buChar char="▶"/>
              <a:defRPr/>
            </a:lvl3pPr>
            <a:lvl4pPr indent="-320039" lvl="3" marL="1828800" algn="l">
              <a:spcBef>
                <a:spcPts val="600"/>
              </a:spcBef>
              <a:spcAft>
                <a:spcPts val="0"/>
              </a:spcAft>
              <a:buSzPts val="1440"/>
              <a:buChar char="▶"/>
              <a:defRPr/>
            </a:lvl4pPr>
            <a:lvl5pPr indent="-320039" lvl="4" marL="2286000" algn="l">
              <a:spcBef>
                <a:spcPts val="600"/>
              </a:spcBef>
              <a:spcAft>
                <a:spcPts val="0"/>
              </a:spcAft>
              <a:buSzPts val="1440"/>
              <a:buChar char="▶"/>
              <a:defRPr/>
            </a:lvl5pPr>
            <a:lvl6pPr indent="-320039" lvl="5" marL="2743200" algn="l">
              <a:spcBef>
                <a:spcPts val="600"/>
              </a:spcBef>
              <a:spcAft>
                <a:spcPts val="0"/>
              </a:spcAft>
              <a:buSzPts val="1440"/>
              <a:buChar char="▶"/>
              <a:defRPr/>
            </a:lvl6pPr>
            <a:lvl7pPr indent="-320039" lvl="6" marL="3200400" algn="l">
              <a:spcBef>
                <a:spcPts val="600"/>
              </a:spcBef>
              <a:spcAft>
                <a:spcPts val="0"/>
              </a:spcAft>
              <a:buSzPts val="1440"/>
              <a:buChar char="▶"/>
              <a:defRPr/>
            </a:lvl7pPr>
            <a:lvl8pPr indent="-320040" lvl="7" marL="3657600" algn="l">
              <a:spcBef>
                <a:spcPts val="600"/>
              </a:spcBef>
              <a:spcAft>
                <a:spcPts val="0"/>
              </a:spcAft>
              <a:buSzPts val="1440"/>
              <a:buChar char="▶"/>
              <a:defRPr/>
            </a:lvl8pPr>
            <a:lvl9pPr indent="-320040" lvl="8" marL="4114800" algn="l">
              <a:spcBef>
                <a:spcPts val="600"/>
              </a:spcBef>
              <a:spcAft>
                <a:spcPts val="600"/>
              </a:spcAft>
              <a:buSzPts val="1440"/>
              <a:buChar char="▶"/>
              <a:defRPr/>
            </a:lvl9pPr>
          </a:lstStyle>
          <a:p/>
        </p:txBody>
      </p:sp>
      <p:sp>
        <p:nvSpPr>
          <p:cNvPr id="80" name="Google Shape;80;p58"/>
          <p:cNvSpPr txBox="1"/>
          <p:nvPr>
            <p:ph idx="7" type="body"/>
          </p:nvPr>
        </p:nvSpPr>
        <p:spPr>
          <a:xfrm>
            <a:off x="7538997" y="4071261"/>
            <a:ext cx="2556578" cy="365125"/>
          </a:xfrm>
          <a:prstGeom prst="rect">
            <a:avLst/>
          </a:prstGeom>
          <a:noFill/>
          <a:ln>
            <a:noFill/>
          </a:ln>
        </p:spPr>
        <p:txBody>
          <a:bodyPr anchorCtr="0" anchor="ctr" bIns="45700" lIns="91425" spcFirstLastPara="1" rIns="91425" wrap="square" tIns="45700">
            <a:normAutofit/>
          </a:bodyPr>
          <a:lstStyle>
            <a:lvl1pPr indent="-228600" lvl="0" marL="457200" algn="l">
              <a:spcBef>
                <a:spcPts val="320"/>
              </a:spcBef>
              <a:spcAft>
                <a:spcPts val="0"/>
              </a:spcAft>
              <a:buSzPts val="1280"/>
              <a:buNone/>
              <a:defRPr sz="1600" cap="none">
                <a:solidFill>
                  <a:schemeClr val="accent6"/>
                </a:solidFill>
                <a:latin typeface="Century Gothic"/>
                <a:ea typeface="Century Gothic"/>
                <a:cs typeface="Century Gothic"/>
                <a:sym typeface="Century Gothic"/>
              </a:defRPr>
            </a:lvl1pPr>
            <a:lvl2pPr indent="-320040" lvl="1" marL="914400" algn="l">
              <a:spcBef>
                <a:spcPts val="600"/>
              </a:spcBef>
              <a:spcAft>
                <a:spcPts val="0"/>
              </a:spcAft>
              <a:buSzPts val="1440"/>
              <a:buChar char="▶"/>
              <a:defRPr/>
            </a:lvl2pPr>
            <a:lvl3pPr indent="-320039" lvl="2" marL="1371600" algn="l">
              <a:spcBef>
                <a:spcPts val="600"/>
              </a:spcBef>
              <a:spcAft>
                <a:spcPts val="0"/>
              </a:spcAft>
              <a:buSzPts val="1440"/>
              <a:buChar char="▶"/>
              <a:defRPr/>
            </a:lvl3pPr>
            <a:lvl4pPr indent="-320039" lvl="3" marL="1828800" algn="l">
              <a:spcBef>
                <a:spcPts val="600"/>
              </a:spcBef>
              <a:spcAft>
                <a:spcPts val="0"/>
              </a:spcAft>
              <a:buSzPts val="1440"/>
              <a:buChar char="▶"/>
              <a:defRPr/>
            </a:lvl4pPr>
            <a:lvl5pPr indent="-320039" lvl="4" marL="2286000" algn="l">
              <a:spcBef>
                <a:spcPts val="600"/>
              </a:spcBef>
              <a:spcAft>
                <a:spcPts val="0"/>
              </a:spcAft>
              <a:buSzPts val="1440"/>
              <a:buChar char="▶"/>
              <a:defRPr/>
            </a:lvl5pPr>
            <a:lvl6pPr indent="-320039" lvl="5" marL="2743200" algn="l">
              <a:spcBef>
                <a:spcPts val="600"/>
              </a:spcBef>
              <a:spcAft>
                <a:spcPts val="0"/>
              </a:spcAft>
              <a:buSzPts val="1440"/>
              <a:buChar char="▶"/>
              <a:defRPr/>
            </a:lvl6pPr>
            <a:lvl7pPr indent="-320039" lvl="6" marL="3200400" algn="l">
              <a:spcBef>
                <a:spcPts val="600"/>
              </a:spcBef>
              <a:spcAft>
                <a:spcPts val="0"/>
              </a:spcAft>
              <a:buSzPts val="1440"/>
              <a:buChar char="▶"/>
              <a:defRPr/>
            </a:lvl7pPr>
            <a:lvl8pPr indent="-320040" lvl="7" marL="3657600" algn="l">
              <a:spcBef>
                <a:spcPts val="600"/>
              </a:spcBef>
              <a:spcAft>
                <a:spcPts val="0"/>
              </a:spcAft>
              <a:buSzPts val="1440"/>
              <a:buChar char="▶"/>
              <a:defRPr/>
            </a:lvl8pPr>
            <a:lvl9pPr indent="-320040" lvl="8" marL="4114800" algn="l">
              <a:spcBef>
                <a:spcPts val="600"/>
              </a:spcBef>
              <a:spcAft>
                <a:spcPts val="600"/>
              </a:spcAft>
              <a:buSzPts val="1440"/>
              <a:buChar char="▶"/>
              <a:defRPr/>
            </a:lvl9pPr>
          </a:lstStyle>
          <a:p/>
        </p:txBody>
      </p:sp>
      <p:sp>
        <p:nvSpPr>
          <p:cNvPr id="81" name="Google Shape;81;p58"/>
          <p:cNvSpPr txBox="1"/>
          <p:nvPr>
            <p:ph idx="8" type="body"/>
          </p:nvPr>
        </p:nvSpPr>
        <p:spPr>
          <a:xfrm>
            <a:off x="7538997" y="4375890"/>
            <a:ext cx="2556578" cy="1291081"/>
          </a:xfrm>
          <a:prstGeom prst="rect">
            <a:avLst/>
          </a:prstGeom>
          <a:noFill/>
          <a:ln>
            <a:noFill/>
          </a:ln>
        </p:spPr>
        <p:txBody>
          <a:bodyPr anchorCtr="0" anchor="ctr" bIns="45700" lIns="91425" spcFirstLastPara="1" rIns="91425" wrap="square" tIns="45700">
            <a:normAutofit/>
          </a:bodyPr>
          <a:lstStyle>
            <a:lvl1pPr indent="-228600" lvl="0" marL="457200" algn="l">
              <a:lnSpc>
                <a:spcPct val="150000"/>
              </a:lnSpc>
              <a:spcBef>
                <a:spcPts val="0"/>
              </a:spcBef>
              <a:spcAft>
                <a:spcPts val="0"/>
              </a:spcAft>
              <a:buSzPts val="1120"/>
              <a:buNone/>
              <a:defRPr sz="1400" cap="none">
                <a:solidFill>
                  <a:schemeClr val="dk1"/>
                </a:solidFill>
                <a:latin typeface="Century Gothic"/>
                <a:ea typeface="Century Gothic"/>
                <a:cs typeface="Century Gothic"/>
                <a:sym typeface="Century Gothic"/>
              </a:defRPr>
            </a:lvl1pPr>
            <a:lvl2pPr indent="-320040" lvl="1" marL="914400" algn="l">
              <a:spcBef>
                <a:spcPts val="600"/>
              </a:spcBef>
              <a:spcAft>
                <a:spcPts val="0"/>
              </a:spcAft>
              <a:buSzPts val="1440"/>
              <a:buChar char="▶"/>
              <a:defRPr/>
            </a:lvl2pPr>
            <a:lvl3pPr indent="-320039" lvl="2" marL="1371600" algn="l">
              <a:spcBef>
                <a:spcPts val="600"/>
              </a:spcBef>
              <a:spcAft>
                <a:spcPts val="0"/>
              </a:spcAft>
              <a:buSzPts val="1440"/>
              <a:buChar char="▶"/>
              <a:defRPr/>
            </a:lvl3pPr>
            <a:lvl4pPr indent="-320039" lvl="3" marL="1828800" algn="l">
              <a:spcBef>
                <a:spcPts val="600"/>
              </a:spcBef>
              <a:spcAft>
                <a:spcPts val="0"/>
              </a:spcAft>
              <a:buSzPts val="1440"/>
              <a:buChar char="▶"/>
              <a:defRPr/>
            </a:lvl4pPr>
            <a:lvl5pPr indent="-320039" lvl="4" marL="2286000" algn="l">
              <a:spcBef>
                <a:spcPts val="600"/>
              </a:spcBef>
              <a:spcAft>
                <a:spcPts val="0"/>
              </a:spcAft>
              <a:buSzPts val="1440"/>
              <a:buChar char="▶"/>
              <a:defRPr/>
            </a:lvl5pPr>
            <a:lvl6pPr indent="-320039" lvl="5" marL="2743200" algn="l">
              <a:spcBef>
                <a:spcPts val="600"/>
              </a:spcBef>
              <a:spcAft>
                <a:spcPts val="0"/>
              </a:spcAft>
              <a:buSzPts val="1440"/>
              <a:buChar char="▶"/>
              <a:defRPr/>
            </a:lvl6pPr>
            <a:lvl7pPr indent="-320039" lvl="6" marL="3200400" algn="l">
              <a:spcBef>
                <a:spcPts val="600"/>
              </a:spcBef>
              <a:spcAft>
                <a:spcPts val="0"/>
              </a:spcAft>
              <a:buSzPts val="1440"/>
              <a:buChar char="▶"/>
              <a:defRPr/>
            </a:lvl7pPr>
            <a:lvl8pPr indent="-320040" lvl="7" marL="3657600" algn="l">
              <a:spcBef>
                <a:spcPts val="600"/>
              </a:spcBef>
              <a:spcAft>
                <a:spcPts val="0"/>
              </a:spcAft>
              <a:buSzPts val="1440"/>
              <a:buChar char="▶"/>
              <a:defRPr/>
            </a:lvl8pPr>
            <a:lvl9pPr indent="-320040" lvl="8" marL="4114800" algn="l">
              <a:spcBef>
                <a:spcPts val="600"/>
              </a:spcBef>
              <a:spcAft>
                <a:spcPts val="600"/>
              </a:spcAft>
              <a:buSzPts val="1440"/>
              <a:buChar char="▶"/>
              <a:defRPr/>
            </a:lvl9pPr>
          </a:lstStyle>
          <a:p/>
        </p:txBody>
      </p:sp>
      <p:sp>
        <p:nvSpPr>
          <p:cNvPr id="82" name="Google Shape;82;p58"/>
          <p:cNvSpPr txBox="1"/>
          <p:nvPr>
            <p:ph idx="11" type="ftr"/>
          </p:nvPr>
        </p:nvSpPr>
        <p:spPr>
          <a:xfrm rot="5400000">
            <a:off x="10541127" y="1408176"/>
            <a:ext cx="277049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sz="900" cap="none">
                <a:solidFill>
                  <a:schemeClr val="dk1"/>
                </a:solidFill>
                <a:latin typeface="Century Gothic"/>
                <a:ea typeface="Century Gothic"/>
                <a:cs typeface="Century Gothic"/>
                <a:sym typeface="Century Gothic"/>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58"/>
          <p:cNvSpPr txBox="1"/>
          <p:nvPr>
            <p:ph idx="12" type="sldNum"/>
          </p:nvPr>
        </p:nvSpPr>
        <p:spPr>
          <a:xfrm>
            <a:off x="11519019" y="3164804"/>
            <a:ext cx="545911" cy="580029"/>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600">
                <a:solidFill>
                  <a:schemeClr val="accent6"/>
                </a:solidFill>
                <a:latin typeface="Century Gothic"/>
                <a:ea typeface="Century Gothic"/>
                <a:cs typeface="Century Gothic"/>
                <a:sym typeface="Century Gothic"/>
              </a:defRPr>
            </a:lvl1pPr>
            <a:lvl2pPr indent="0" lvl="1" marL="0" marR="0" algn="r">
              <a:spcBef>
                <a:spcPts val="0"/>
              </a:spcBef>
              <a:buNone/>
              <a:defRPr b="0" i="0" sz="1600">
                <a:solidFill>
                  <a:schemeClr val="accent6"/>
                </a:solidFill>
                <a:latin typeface="Century Gothic"/>
                <a:ea typeface="Century Gothic"/>
                <a:cs typeface="Century Gothic"/>
                <a:sym typeface="Century Gothic"/>
              </a:defRPr>
            </a:lvl2pPr>
            <a:lvl3pPr indent="0" lvl="2" marL="0" marR="0" algn="r">
              <a:spcBef>
                <a:spcPts val="0"/>
              </a:spcBef>
              <a:buNone/>
              <a:defRPr b="0" i="0" sz="1600">
                <a:solidFill>
                  <a:schemeClr val="accent6"/>
                </a:solidFill>
                <a:latin typeface="Century Gothic"/>
                <a:ea typeface="Century Gothic"/>
                <a:cs typeface="Century Gothic"/>
                <a:sym typeface="Century Gothic"/>
              </a:defRPr>
            </a:lvl3pPr>
            <a:lvl4pPr indent="0" lvl="3" marL="0" marR="0" algn="r">
              <a:spcBef>
                <a:spcPts val="0"/>
              </a:spcBef>
              <a:buNone/>
              <a:defRPr b="0" i="0" sz="1600">
                <a:solidFill>
                  <a:schemeClr val="accent6"/>
                </a:solidFill>
                <a:latin typeface="Century Gothic"/>
                <a:ea typeface="Century Gothic"/>
                <a:cs typeface="Century Gothic"/>
                <a:sym typeface="Century Gothic"/>
              </a:defRPr>
            </a:lvl4pPr>
            <a:lvl5pPr indent="0" lvl="4" marL="0" marR="0" algn="r">
              <a:spcBef>
                <a:spcPts val="0"/>
              </a:spcBef>
              <a:buNone/>
              <a:defRPr b="0" i="0" sz="1600">
                <a:solidFill>
                  <a:schemeClr val="accent6"/>
                </a:solidFill>
                <a:latin typeface="Century Gothic"/>
                <a:ea typeface="Century Gothic"/>
                <a:cs typeface="Century Gothic"/>
                <a:sym typeface="Century Gothic"/>
              </a:defRPr>
            </a:lvl5pPr>
            <a:lvl6pPr indent="0" lvl="5" marL="0" marR="0" algn="r">
              <a:spcBef>
                <a:spcPts val="0"/>
              </a:spcBef>
              <a:buNone/>
              <a:defRPr b="0" i="0" sz="1600">
                <a:solidFill>
                  <a:schemeClr val="accent6"/>
                </a:solidFill>
                <a:latin typeface="Century Gothic"/>
                <a:ea typeface="Century Gothic"/>
                <a:cs typeface="Century Gothic"/>
                <a:sym typeface="Century Gothic"/>
              </a:defRPr>
            </a:lvl6pPr>
            <a:lvl7pPr indent="0" lvl="6" marL="0" marR="0" algn="r">
              <a:spcBef>
                <a:spcPts val="0"/>
              </a:spcBef>
              <a:buNone/>
              <a:defRPr b="0" i="0" sz="1600">
                <a:solidFill>
                  <a:schemeClr val="accent6"/>
                </a:solidFill>
                <a:latin typeface="Century Gothic"/>
                <a:ea typeface="Century Gothic"/>
                <a:cs typeface="Century Gothic"/>
                <a:sym typeface="Century Gothic"/>
              </a:defRPr>
            </a:lvl7pPr>
            <a:lvl8pPr indent="0" lvl="7" marL="0" marR="0" algn="r">
              <a:spcBef>
                <a:spcPts val="0"/>
              </a:spcBef>
              <a:buNone/>
              <a:defRPr b="0" i="0" sz="1600">
                <a:solidFill>
                  <a:schemeClr val="accent6"/>
                </a:solidFill>
                <a:latin typeface="Century Gothic"/>
                <a:ea typeface="Century Gothic"/>
                <a:cs typeface="Century Gothic"/>
                <a:sym typeface="Century Gothic"/>
              </a:defRPr>
            </a:lvl8pPr>
            <a:lvl9pPr indent="0" lvl="8" marL="0" marR="0" algn="r">
              <a:spcBef>
                <a:spcPts val="0"/>
              </a:spcBef>
              <a:buNone/>
              <a:defRPr b="0" i="0" sz="1600">
                <a:solidFill>
                  <a:schemeClr val="accent6"/>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
        <p:nvSpPr>
          <p:cNvPr id="84" name="Google Shape;84;p58"/>
          <p:cNvSpPr txBox="1"/>
          <p:nvPr>
            <p:ph idx="10" type="dt"/>
          </p:nvPr>
        </p:nvSpPr>
        <p:spPr>
          <a:xfrm rot="5400000">
            <a:off x="10595991" y="5074920"/>
            <a:ext cx="2647667"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sz="900">
                <a:solidFill>
                  <a:schemeClr val="dk1"/>
                </a:solidFill>
                <a:latin typeface="Century Gothic"/>
                <a:ea typeface="Century Gothic"/>
                <a:cs typeface="Century Gothic"/>
                <a:sym typeface="Century Gothic"/>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ution">
  <p:cSld name="Solution">
    <p:spTree>
      <p:nvGrpSpPr>
        <p:cNvPr id="85" name="Shape 85"/>
        <p:cNvGrpSpPr/>
        <p:nvPr/>
      </p:nvGrpSpPr>
      <p:grpSpPr>
        <a:xfrm>
          <a:off x="0" y="0"/>
          <a:ext cx="0" cy="0"/>
          <a:chOff x="0" y="0"/>
          <a:chExt cx="0" cy="0"/>
        </a:xfrm>
      </p:grpSpPr>
      <p:pic>
        <p:nvPicPr>
          <p:cNvPr id="86" name="Google Shape;86;p59"/>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87" name="Google Shape;87;p59"/>
          <p:cNvSpPr txBox="1"/>
          <p:nvPr>
            <p:ph type="title"/>
          </p:nvPr>
        </p:nvSpPr>
        <p:spPr>
          <a:xfrm>
            <a:off x="3509716" y="1823625"/>
            <a:ext cx="4719884" cy="58003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2800"/>
              <a:buFont typeface="Century Gothic"/>
              <a:buNone/>
              <a:defRPr sz="2800" cap="none">
                <a:solidFill>
                  <a:schemeClr val="dk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 name="Google Shape;88;p59"/>
          <p:cNvSpPr txBox="1"/>
          <p:nvPr>
            <p:ph idx="1" type="body"/>
          </p:nvPr>
        </p:nvSpPr>
        <p:spPr>
          <a:xfrm>
            <a:off x="379005" y="4230943"/>
            <a:ext cx="2640803" cy="365125"/>
          </a:xfrm>
          <a:prstGeom prst="rect">
            <a:avLst/>
          </a:prstGeom>
          <a:noFill/>
          <a:ln>
            <a:noFill/>
          </a:ln>
        </p:spPr>
        <p:txBody>
          <a:bodyPr anchorCtr="0" anchor="ctr" bIns="45700" lIns="91425" spcFirstLastPara="1" rIns="91425" wrap="square" tIns="45700">
            <a:normAutofit/>
          </a:bodyPr>
          <a:lstStyle>
            <a:lvl1pPr indent="-228600" lvl="0" marL="457200" algn="ctr">
              <a:spcBef>
                <a:spcPts val="320"/>
              </a:spcBef>
              <a:spcAft>
                <a:spcPts val="0"/>
              </a:spcAft>
              <a:buSzPts val="1280"/>
              <a:buNone/>
              <a:defRPr sz="1600" cap="none">
                <a:solidFill>
                  <a:schemeClr val="accent6"/>
                </a:solidFill>
                <a:latin typeface="Century Gothic"/>
                <a:ea typeface="Century Gothic"/>
                <a:cs typeface="Century Gothic"/>
                <a:sym typeface="Century Gothic"/>
              </a:defRPr>
            </a:lvl1pPr>
            <a:lvl2pPr indent="-320040" lvl="1" marL="914400" algn="l">
              <a:spcBef>
                <a:spcPts val="600"/>
              </a:spcBef>
              <a:spcAft>
                <a:spcPts val="0"/>
              </a:spcAft>
              <a:buSzPts val="1440"/>
              <a:buChar char="▶"/>
              <a:defRPr/>
            </a:lvl2pPr>
            <a:lvl3pPr indent="-320039" lvl="2" marL="1371600" algn="l">
              <a:spcBef>
                <a:spcPts val="600"/>
              </a:spcBef>
              <a:spcAft>
                <a:spcPts val="0"/>
              </a:spcAft>
              <a:buSzPts val="1440"/>
              <a:buChar char="▶"/>
              <a:defRPr/>
            </a:lvl3pPr>
            <a:lvl4pPr indent="-320039" lvl="3" marL="1828800" algn="l">
              <a:spcBef>
                <a:spcPts val="600"/>
              </a:spcBef>
              <a:spcAft>
                <a:spcPts val="0"/>
              </a:spcAft>
              <a:buSzPts val="1440"/>
              <a:buChar char="▶"/>
              <a:defRPr/>
            </a:lvl4pPr>
            <a:lvl5pPr indent="-320039" lvl="4" marL="2286000" algn="l">
              <a:spcBef>
                <a:spcPts val="600"/>
              </a:spcBef>
              <a:spcAft>
                <a:spcPts val="0"/>
              </a:spcAft>
              <a:buSzPts val="1440"/>
              <a:buChar char="▶"/>
              <a:defRPr/>
            </a:lvl5pPr>
            <a:lvl6pPr indent="-320039" lvl="5" marL="2743200" algn="l">
              <a:spcBef>
                <a:spcPts val="600"/>
              </a:spcBef>
              <a:spcAft>
                <a:spcPts val="0"/>
              </a:spcAft>
              <a:buSzPts val="1440"/>
              <a:buChar char="▶"/>
              <a:defRPr/>
            </a:lvl6pPr>
            <a:lvl7pPr indent="-320039" lvl="6" marL="3200400" algn="l">
              <a:spcBef>
                <a:spcPts val="600"/>
              </a:spcBef>
              <a:spcAft>
                <a:spcPts val="0"/>
              </a:spcAft>
              <a:buSzPts val="1440"/>
              <a:buChar char="▶"/>
              <a:defRPr/>
            </a:lvl7pPr>
            <a:lvl8pPr indent="-320040" lvl="7" marL="3657600" algn="l">
              <a:spcBef>
                <a:spcPts val="600"/>
              </a:spcBef>
              <a:spcAft>
                <a:spcPts val="0"/>
              </a:spcAft>
              <a:buSzPts val="1440"/>
              <a:buChar char="▶"/>
              <a:defRPr/>
            </a:lvl8pPr>
            <a:lvl9pPr indent="-320040" lvl="8" marL="4114800" algn="l">
              <a:spcBef>
                <a:spcPts val="600"/>
              </a:spcBef>
              <a:spcAft>
                <a:spcPts val="600"/>
              </a:spcAft>
              <a:buSzPts val="1440"/>
              <a:buChar char="▶"/>
              <a:defRPr/>
            </a:lvl9pPr>
          </a:lstStyle>
          <a:p/>
        </p:txBody>
      </p:sp>
      <p:sp>
        <p:nvSpPr>
          <p:cNvPr id="89" name="Google Shape;89;p59"/>
          <p:cNvSpPr txBox="1"/>
          <p:nvPr>
            <p:ph idx="2" type="body"/>
          </p:nvPr>
        </p:nvSpPr>
        <p:spPr>
          <a:xfrm>
            <a:off x="379005" y="4546458"/>
            <a:ext cx="2640803" cy="1616414"/>
          </a:xfrm>
          <a:prstGeom prst="rect">
            <a:avLst/>
          </a:prstGeom>
          <a:noFill/>
          <a:ln>
            <a:noFill/>
          </a:ln>
        </p:spPr>
        <p:txBody>
          <a:bodyPr anchorCtr="0" anchor="ctr" bIns="45700" lIns="91425" spcFirstLastPara="1" rIns="91425" wrap="square" tIns="45700">
            <a:normAutofit/>
          </a:bodyPr>
          <a:lstStyle>
            <a:lvl1pPr indent="-228600" lvl="0" marL="457200" algn="ctr">
              <a:lnSpc>
                <a:spcPct val="150000"/>
              </a:lnSpc>
              <a:spcBef>
                <a:spcPts val="0"/>
              </a:spcBef>
              <a:spcAft>
                <a:spcPts val="0"/>
              </a:spcAft>
              <a:buSzPts val="1120"/>
              <a:buNone/>
              <a:defRPr sz="1400" cap="none">
                <a:solidFill>
                  <a:schemeClr val="dk1"/>
                </a:solidFill>
                <a:latin typeface="Century Gothic"/>
                <a:ea typeface="Century Gothic"/>
                <a:cs typeface="Century Gothic"/>
                <a:sym typeface="Century Gothic"/>
              </a:defRPr>
            </a:lvl1pPr>
            <a:lvl2pPr indent="-320040" lvl="1" marL="914400" algn="l">
              <a:spcBef>
                <a:spcPts val="600"/>
              </a:spcBef>
              <a:spcAft>
                <a:spcPts val="0"/>
              </a:spcAft>
              <a:buSzPts val="1440"/>
              <a:buChar char="▶"/>
              <a:defRPr/>
            </a:lvl2pPr>
            <a:lvl3pPr indent="-320039" lvl="2" marL="1371600" algn="l">
              <a:spcBef>
                <a:spcPts val="600"/>
              </a:spcBef>
              <a:spcAft>
                <a:spcPts val="0"/>
              </a:spcAft>
              <a:buSzPts val="1440"/>
              <a:buChar char="▶"/>
              <a:defRPr/>
            </a:lvl3pPr>
            <a:lvl4pPr indent="-320039" lvl="3" marL="1828800" algn="l">
              <a:spcBef>
                <a:spcPts val="600"/>
              </a:spcBef>
              <a:spcAft>
                <a:spcPts val="0"/>
              </a:spcAft>
              <a:buSzPts val="1440"/>
              <a:buChar char="▶"/>
              <a:defRPr/>
            </a:lvl4pPr>
            <a:lvl5pPr indent="-320039" lvl="4" marL="2286000" algn="l">
              <a:spcBef>
                <a:spcPts val="600"/>
              </a:spcBef>
              <a:spcAft>
                <a:spcPts val="0"/>
              </a:spcAft>
              <a:buSzPts val="1440"/>
              <a:buChar char="▶"/>
              <a:defRPr/>
            </a:lvl5pPr>
            <a:lvl6pPr indent="-320039" lvl="5" marL="2743200" algn="l">
              <a:spcBef>
                <a:spcPts val="600"/>
              </a:spcBef>
              <a:spcAft>
                <a:spcPts val="0"/>
              </a:spcAft>
              <a:buSzPts val="1440"/>
              <a:buChar char="▶"/>
              <a:defRPr/>
            </a:lvl6pPr>
            <a:lvl7pPr indent="-320039" lvl="6" marL="3200400" algn="l">
              <a:spcBef>
                <a:spcPts val="600"/>
              </a:spcBef>
              <a:spcAft>
                <a:spcPts val="0"/>
              </a:spcAft>
              <a:buSzPts val="1440"/>
              <a:buChar char="▶"/>
              <a:defRPr/>
            </a:lvl7pPr>
            <a:lvl8pPr indent="-320040" lvl="7" marL="3657600" algn="l">
              <a:spcBef>
                <a:spcPts val="600"/>
              </a:spcBef>
              <a:spcAft>
                <a:spcPts val="0"/>
              </a:spcAft>
              <a:buSzPts val="1440"/>
              <a:buChar char="▶"/>
              <a:defRPr/>
            </a:lvl8pPr>
            <a:lvl9pPr indent="-320040" lvl="8" marL="4114800" algn="l">
              <a:spcBef>
                <a:spcPts val="600"/>
              </a:spcBef>
              <a:spcAft>
                <a:spcPts val="600"/>
              </a:spcAft>
              <a:buSzPts val="1440"/>
              <a:buChar char="▶"/>
              <a:defRPr/>
            </a:lvl9pPr>
          </a:lstStyle>
          <a:p/>
        </p:txBody>
      </p:sp>
      <p:sp>
        <p:nvSpPr>
          <p:cNvPr id="90" name="Google Shape;90;p59"/>
          <p:cNvSpPr txBox="1"/>
          <p:nvPr>
            <p:ph idx="3" type="body"/>
          </p:nvPr>
        </p:nvSpPr>
        <p:spPr>
          <a:xfrm>
            <a:off x="3237502" y="4234631"/>
            <a:ext cx="2640803" cy="365125"/>
          </a:xfrm>
          <a:prstGeom prst="rect">
            <a:avLst/>
          </a:prstGeom>
          <a:noFill/>
          <a:ln>
            <a:noFill/>
          </a:ln>
        </p:spPr>
        <p:txBody>
          <a:bodyPr anchorCtr="0" anchor="ctr" bIns="45700" lIns="91425" spcFirstLastPara="1" rIns="91425" wrap="square" tIns="45700">
            <a:normAutofit/>
          </a:bodyPr>
          <a:lstStyle>
            <a:lvl1pPr indent="-228600" lvl="0" marL="457200" algn="ctr">
              <a:spcBef>
                <a:spcPts val="320"/>
              </a:spcBef>
              <a:spcAft>
                <a:spcPts val="0"/>
              </a:spcAft>
              <a:buSzPts val="1280"/>
              <a:buNone/>
              <a:defRPr sz="1600" cap="none">
                <a:solidFill>
                  <a:schemeClr val="accent6"/>
                </a:solidFill>
                <a:latin typeface="Century Gothic"/>
                <a:ea typeface="Century Gothic"/>
                <a:cs typeface="Century Gothic"/>
                <a:sym typeface="Century Gothic"/>
              </a:defRPr>
            </a:lvl1pPr>
            <a:lvl2pPr indent="-320040" lvl="1" marL="914400" algn="l">
              <a:spcBef>
                <a:spcPts val="600"/>
              </a:spcBef>
              <a:spcAft>
                <a:spcPts val="0"/>
              </a:spcAft>
              <a:buSzPts val="1440"/>
              <a:buChar char="▶"/>
              <a:defRPr/>
            </a:lvl2pPr>
            <a:lvl3pPr indent="-320039" lvl="2" marL="1371600" algn="l">
              <a:spcBef>
                <a:spcPts val="600"/>
              </a:spcBef>
              <a:spcAft>
                <a:spcPts val="0"/>
              </a:spcAft>
              <a:buSzPts val="1440"/>
              <a:buChar char="▶"/>
              <a:defRPr/>
            </a:lvl3pPr>
            <a:lvl4pPr indent="-320039" lvl="3" marL="1828800" algn="l">
              <a:spcBef>
                <a:spcPts val="600"/>
              </a:spcBef>
              <a:spcAft>
                <a:spcPts val="0"/>
              </a:spcAft>
              <a:buSzPts val="1440"/>
              <a:buChar char="▶"/>
              <a:defRPr/>
            </a:lvl4pPr>
            <a:lvl5pPr indent="-320039" lvl="4" marL="2286000" algn="l">
              <a:spcBef>
                <a:spcPts val="600"/>
              </a:spcBef>
              <a:spcAft>
                <a:spcPts val="0"/>
              </a:spcAft>
              <a:buSzPts val="1440"/>
              <a:buChar char="▶"/>
              <a:defRPr/>
            </a:lvl5pPr>
            <a:lvl6pPr indent="-320039" lvl="5" marL="2743200" algn="l">
              <a:spcBef>
                <a:spcPts val="600"/>
              </a:spcBef>
              <a:spcAft>
                <a:spcPts val="0"/>
              </a:spcAft>
              <a:buSzPts val="1440"/>
              <a:buChar char="▶"/>
              <a:defRPr/>
            </a:lvl6pPr>
            <a:lvl7pPr indent="-320039" lvl="6" marL="3200400" algn="l">
              <a:spcBef>
                <a:spcPts val="600"/>
              </a:spcBef>
              <a:spcAft>
                <a:spcPts val="0"/>
              </a:spcAft>
              <a:buSzPts val="1440"/>
              <a:buChar char="▶"/>
              <a:defRPr/>
            </a:lvl7pPr>
            <a:lvl8pPr indent="-320040" lvl="7" marL="3657600" algn="l">
              <a:spcBef>
                <a:spcPts val="600"/>
              </a:spcBef>
              <a:spcAft>
                <a:spcPts val="0"/>
              </a:spcAft>
              <a:buSzPts val="1440"/>
              <a:buChar char="▶"/>
              <a:defRPr/>
            </a:lvl8pPr>
            <a:lvl9pPr indent="-320040" lvl="8" marL="4114800" algn="l">
              <a:spcBef>
                <a:spcPts val="600"/>
              </a:spcBef>
              <a:spcAft>
                <a:spcPts val="600"/>
              </a:spcAft>
              <a:buSzPts val="1440"/>
              <a:buChar char="▶"/>
              <a:defRPr/>
            </a:lvl9pPr>
          </a:lstStyle>
          <a:p/>
        </p:txBody>
      </p:sp>
      <p:sp>
        <p:nvSpPr>
          <p:cNvPr id="91" name="Google Shape;91;p59"/>
          <p:cNvSpPr txBox="1"/>
          <p:nvPr>
            <p:ph idx="4" type="body"/>
          </p:nvPr>
        </p:nvSpPr>
        <p:spPr>
          <a:xfrm>
            <a:off x="3237503" y="4550146"/>
            <a:ext cx="2640803" cy="1616414"/>
          </a:xfrm>
          <a:prstGeom prst="rect">
            <a:avLst/>
          </a:prstGeom>
          <a:noFill/>
          <a:ln>
            <a:noFill/>
          </a:ln>
        </p:spPr>
        <p:txBody>
          <a:bodyPr anchorCtr="0" anchor="ctr" bIns="45700" lIns="91425" spcFirstLastPara="1" rIns="91425" wrap="square" tIns="45700">
            <a:normAutofit/>
          </a:bodyPr>
          <a:lstStyle>
            <a:lvl1pPr indent="-228600" lvl="0" marL="457200" algn="ctr">
              <a:lnSpc>
                <a:spcPct val="150000"/>
              </a:lnSpc>
              <a:spcBef>
                <a:spcPts val="0"/>
              </a:spcBef>
              <a:spcAft>
                <a:spcPts val="0"/>
              </a:spcAft>
              <a:buSzPts val="1120"/>
              <a:buNone/>
              <a:defRPr sz="1400" cap="none">
                <a:solidFill>
                  <a:schemeClr val="dk1"/>
                </a:solidFill>
                <a:latin typeface="Century Gothic"/>
                <a:ea typeface="Century Gothic"/>
                <a:cs typeface="Century Gothic"/>
                <a:sym typeface="Century Gothic"/>
              </a:defRPr>
            </a:lvl1pPr>
            <a:lvl2pPr indent="-320040" lvl="1" marL="914400" algn="l">
              <a:spcBef>
                <a:spcPts val="600"/>
              </a:spcBef>
              <a:spcAft>
                <a:spcPts val="0"/>
              </a:spcAft>
              <a:buSzPts val="1440"/>
              <a:buChar char="▶"/>
              <a:defRPr/>
            </a:lvl2pPr>
            <a:lvl3pPr indent="-320039" lvl="2" marL="1371600" algn="l">
              <a:spcBef>
                <a:spcPts val="600"/>
              </a:spcBef>
              <a:spcAft>
                <a:spcPts val="0"/>
              </a:spcAft>
              <a:buSzPts val="1440"/>
              <a:buChar char="▶"/>
              <a:defRPr/>
            </a:lvl3pPr>
            <a:lvl4pPr indent="-320039" lvl="3" marL="1828800" algn="l">
              <a:spcBef>
                <a:spcPts val="600"/>
              </a:spcBef>
              <a:spcAft>
                <a:spcPts val="0"/>
              </a:spcAft>
              <a:buSzPts val="1440"/>
              <a:buChar char="▶"/>
              <a:defRPr/>
            </a:lvl4pPr>
            <a:lvl5pPr indent="-320039" lvl="4" marL="2286000" algn="l">
              <a:spcBef>
                <a:spcPts val="600"/>
              </a:spcBef>
              <a:spcAft>
                <a:spcPts val="0"/>
              </a:spcAft>
              <a:buSzPts val="1440"/>
              <a:buChar char="▶"/>
              <a:defRPr/>
            </a:lvl5pPr>
            <a:lvl6pPr indent="-320039" lvl="5" marL="2743200" algn="l">
              <a:spcBef>
                <a:spcPts val="600"/>
              </a:spcBef>
              <a:spcAft>
                <a:spcPts val="0"/>
              </a:spcAft>
              <a:buSzPts val="1440"/>
              <a:buChar char="▶"/>
              <a:defRPr/>
            </a:lvl6pPr>
            <a:lvl7pPr indent="-320039" lvl="6" marL="3200400" algn="l">
              <a:spcBef>
                <a:spcPts val="600"/>
              </a:spcBef>
              <a:spcAft>
                <a:spcPts val="0"/>
              </a:spcAft>
              <a:buSzPts val="1440"/>
              <a:buChar char="▶"/>
              <a:defRPr/>
            </a:lvl7pPr>
            <a:lvl8pPr indent="-320040" lvl="7" marL="3657600" algn="l">
              <a:spcBef>
                <a:spcPts val="600"/>
              </a:spcBef>
              <a:spcAft>
                <a:spcPts val="0"/>
              </a:spcAft>
              <a:buSzPts val="1440"/>
              <a:buChar char="▶"/>
              <a:defRPr/>
            </a:lvl8pPr>
            <a:lvl9pPr indent="-320040" lvl="8" marL="4114800" algn="l">
              <a:spcBef>
                <a:spcPts val="600"/>
              </a:spcBef>
              <a:spcAft>
                <a:spcPts val="600"/>
              </a:spcAft>
              <a:buSzPts val="1440"/>
              <a:buChar char="▶"/>
              <a:defRPr/>
            </a:lvl9pPr>
          </a:lstStyle>
          <a:p/>
        </p:txBody>
      </p:sp>
      <p:sp>
        <p:nvSpPr>
          <p:cNvPr id="92" name="Google Shape;92;p59"/>
          <p:cNvSpPr txBox="1"/>
          <p:nvPr>
            <p:ph idx="5" type="body"/>
          </p:nvPr>
        </p:nvSpPr>
        <p:spPr>
          <a:xfrm>
            <a:off x="6096000" y="4218499"/>
            <a:ext cx="2640803" cy="365125"/>
          </a:xfrm>
          <a:prstGeom prst="rect">
            <a:avLst/>
          </a:prstGeom>
          <a:noFill/>
          <a:ln>
            <a:noFill/>
          </a:ln>
        </p:spPr>
        <p:txBody>
          <a:bodyPr anchorCtr="0" anchor="ctr" bIns="45700" lIns="91425" spcFirstLastPara="1" rIns="91425" wrap="square" tIns="45700">
            <a:normAutofit/>
          </a:bodyPr>
          <a:lstStyle>
            <a:lvl1pPr indent="-228600" lvl="0" marL="457200" algn="ctr">
              <a:spcBef>
                <a:spcPts val="320"/>
              </a:spcBef>
              <a:spcAft>
                <a:spcPts val="0"/>
              </a:spcAft>
              <a:buSzPts val="1280"/>
              <a:buNone/>
              <a:defRPr sz="1600" cap="none">
                <a:solidFill>
                  <a:schemeClr val="accent6"/>
                </a:solidFill>
                <a:latin typeface="Century Gothic"/>
                <a:ea typeface="Century Gothic"/>
                <a:cs typeface="Century Gothic"/>
                <a:sym typeface="Century Gothic"/>
              </a:defRPr>
            </a:lvl1pPr>
            <a:lvl2pPr indent="-320040" lvl="1" marL="914400" algn="l">
              <a:spcBef>
                <a:spcPts val="600"/>
              </a:spcBef>
              <a:spcAft>
                <a:spcPts val="0"/>
              </a:spcAft>
              <a:buSzPts val="1440"/>
              <a:buChar char="▶"/>
              <a:defRPr/>
            </a:lvl2pPr>
            <a:lvl3pPr indent="-320039" lvl="2" marL="1371600" algn="l">
              <a:spcBef>
                <a:spcPts val="600"/>
              </a:spcBef>
              <a:spcAft>
                <a:spcPts val="0"/>
              </a:spcAft>
              <a:buSzPts val="1440"/>
              <a:buChar char="▶"/>
              <a:defRPr/>
            </a:lvl3pPr>
            <a:lvl4pPr indent="-320039" lvl="3" marL="1828800" algn="l">
              <a:spcBef>
                <a:spcPts val="600"/>
              </a:spcBef>
              <a:spcAft>
                <a:spcPts val="0"/>
              </a:spcAft>
              <a:buSzPts val="1440"/>
              <a:buChar char="▶"/>
              <a:defRPr/>
            </a:lvl4pPr>
            <a:lvl5pPr indent="-320039" lvl="4" marL="2286000" algn="l">
              <a:spcBef>
                <a:spcPts val="600"/>
              </a:spcBef>
              <a:spcAft>
                <a:spcPts val="0"/>
              </a:spcAft>
              <a:buSzPts val="1440"/>
              <a:buChar char="▶"/>
              <a:defRPr/>
            </a:lvl5pPr>
            <a:lvl6pPr indent="-320039" lvl="5" marL="2743200" algn="l">
              <a:spcBef>
                <a:spcPts val="600"/>
              </a:spcBef>
              <a:spcAft>
                <a:spcPts val="0"/>
              </a:spcAft>
              <a:buSzPts val="1440"/>
              <a:buChar char="▶"/>
              <a:defRPr/>
            </a:lvl6pPr>
            <a:lvl7pPr indent="-320039" lvl="6" marL="3200400" algn="l">
              <a:spcBef>
                <a:spcPts val="600"/>
              </a:spcBef>
              <a:spcAft>
                <a:spcPts val="0"/>
              </a:spcAft>
              <a:buSzPts val="1440"/>
              <a:buChar char="▶"/>
              <a:defRPr/>
            </a:lvl7pPr>
            <a:lvl8pPr indent="-320040" lvl="7" marL="3657600" algn="l">
              <a:spcBef>
                <a:spcPts val="600"/>
              </a:spcBef>
              <a:spcAft>
                <a:spcPts val="0"/>
              </a:spcAft>
              <a:buSzPts val="1440"/>
              <a:buChar char="▶"/>
              <a:defRPr/>
            </a:lvl8pPr>
            <a:lvl9pPr indent="-320040" lvl="8" marL="4114800" algn="l">
              <a:spcBef>
                <a:spcPts val="600"/>
              </a:spcBef>
              <a:spcAft>
                <a:spcPts val="600"/>
              </a:spcAft>
              <a:buSzPts val="1440"/>
              <a:buChar char="▶"/>
              <a:defRPr/>
            </a:lvl9pPr>
          </a:lstStyle>
          <a:p/>
        </p:txBody>
      </p:sp>
      <p:sp>
        <p:nvSpPr>
          <p:cNvPr id="93" name="Google Shape;93;p59"/>
          <p:cNvSpPr txBox="1"/>
          <p:nvPr>
            <p:ph idx="6" type="body"/>
          </p:nvPr>
        </p:nvSpPr>
        <p:spPr>
          <a:xfrm>
            <a:off x="6096000" y="4534014"/>
            <a:ext cx="2640803" cy="1616414"/>
          </a:xfrm>
          <a:prstGeom prst="rect">
            <a:avLst/>
          </a:prstGeom>
          <a:noFill/>
          <a:ln>
            <a:noFill/>
          </a:ln>
        </p:spPr>
        <p:txBody>
          <a:bodyPr anchorCtr="0" anchor="ctr" bIns="45700" lIns="91425" spcFirstLastPara="1" rIns="91425" wrap="square" tIns="45700">
            <a:normAutofit/>
          </a:bodyPr>
          <a:lstStyle>
            <a:lvl1pPr indent="-228600" lvl="0" marL="457200" algn="ctr">
              <a:lnSpc>
                <a:spcPct val="150000"/>
              </a:lnSpc>
              <a:spcBef>
                <a:spcPts val="0"/>
              </a:spcBef>
              <a:spcAft>
                <a:spcPts val="0"/>
              </a:spcAft>
              <a:buSzPts val="1120"/>
              <a:buNone/>
              <a:defRPr sz="1400" cap="none">
                <a:solidFill>
                  <a:schemeClr val="dk1"/>
                </a:solidFill>
                <a:latin typeface="Century Gothic"/>
                <a:ea typeface="Century Gothic"/>
                <a:cs typeface="Century Gothic"/>
                <a:sym typeface="Century Gothic"/>
              </a:defRPr>
            </a:lvl1pPr>
            <a:lvl2pPr indent="-320040" lvl="1" marL="914400" algn="l">
              <a:spcBef>
                <a:spcPts val="600"/>
              </a:spcBef>
              <a:spcAft>
                <a:spcPts val="0"/>
              </a:spcAft>
              <a:buSzPts val="1440"/>
              <a:buChar char="▶"/>
              <a:defRPr/>
            </a:lvl2pPr>
            <a:lvl3pPr indent="-320039" lvl="2" marL="1371600" algn="l">
              <a:spcBef>
                <a:spcPts val="600"/>
              </a:spcBef>
              <a:spcAft>
                <a:spcPts val="0"/>
              </a:spcAft>
              <a:buSzPts val="1440"/>
              <a:buChar char="▶"/>
              <a:defRPr/>
            </a:lvl3pPr>
            <a:lvl4pPr indent="-320039" lvl="3" marL="1828800" algn="l">
              <a:spcBef>
                <a:spcPts val="600"/>
              </a:spcBef>
              <a:spcAft>
                <a:spcPts val="0"/>
              </a:spcAft>
              <a:buSzPts val="1440"/>
              <a:buChar char="▶"/>
              <a:defRPr/>
            </a:lvl4pPr>
            <a:lvl5pPr indent="-320039" lvl="4" marL="2286000" algn="l">
              <a:spcBef>
                <a:spcPts val="600"/>
              </a:spcBef>
              <a:spcAft>
                <a:spcPts val="0"/>
              </a:spcAft>
              <a:buSzPts val="1440"/>
              <a:buChar char="▶"/>
              <a:defRPr/>
            </a:lvl5pPr>
            <a:lvl6pPr indent="-320039" lvl="5" marL="2743200" algn="l">
              <a:spcBef>
                <a:spcPts val="600"/>
              </a:spcBef>
              <a:spcAft>
                <a:spcPts val="0"/>
              </a:spcAft>
              <a:buSzPts val="1440"/>
              <a:buChar char="▶"/>
              <a:defRPr/>
            </a:lvl6pPr>
            <a:lvl7pPr indent="-320039" lvl="6" marL="3200400" algn="l">
              <a:spcBef>
                <a:spcPts val="600"/>
              </a:spcBef>
              <a:spcAft>
                <a:spcPts val="0"/>
              </a:spcAft>
              <a:buSzPts val="1440"/>
              <a:buChar char="▶"/>
              <a:defRPr/>
            </a:lvl7pPr>
            <a:lvl8pPr indent="-320040" lvl="7" marL="3657600" algn="l">
              <a:spcBef>
                <a:spcPts val="600"/>
              </a:spcBef>
              <a:spcAft>
                <a:spcPts val="0"/>
              </a:spcAft>
              <a:buSzPts val="1440"/>
              <a:buChar char="▶"/>
              <a:defRPr/>
            </a:lvl8pPr>
            <a:lvl9pPr indent="-320040" lvl="8" marL="4114800" algn="l">
              <a:spcBef>
                <a:spcPts val="600"/>
              </a:spcBef>
              <a:spcAft>
                <a:spcPts val="600"/>
              </a:spcAft>
              <a:buSzPts val="1440"/>
              <a:buChar char="▶"/>
              <a:defRPr/>
            </a:lvl9pPr>
          </a:lstStyle>
          <a:p/>
        </p:txBody>
      </p:sp>
      <p:sp>
        <p:nvSpPr>
          <p:cNvPr id="94" name="Google Shape;94;p59"/>
          <p:cNvSpPr txBox="1"/>
          <p:nvPr>
            <p:ph idx="7" type="body"/>
          </p:nvPr>
        </p:nvSpPr>
        <p:spPr>
          <a:xfrm>
            <a:off x="8946967" y="4218499"/>
            <a:ext cx="2640803" cy="365125"/>
          </a:xfrm>
          <a:prstGeom prst="rect">
            <a:avLst/>
          </a:prstGeom>
          <a:noFill/>
          <a:ln>
            <a:noFill/>
          </a:ln>
        </p:spPr>
        <p:txBody>
          <a:bodyPr anchorCtr="0" anchor="ctr" bIns="45700" lIns="91425" spcFirstLastPara="1" rIns="91425" wrap="square" tIns="45700">
            <a:normAutofit/>
          </a:bodyPr>
          <a:lstStyle>
            <a:lvl1pPr indent="-228600" lvl="0" marL="457200" algn="ctr">
              <a:spcBef>
                <a:spcPts val="320"/>
              </a:spcBef>
              <a:spcAft>
                <a:spcPts val="0"/>
              </a:spcAft>
              <a:buSzPts val="1280"/>
              <a:buNone/>
              <a:defRPr sz="1600" cap="none">
                <a:solidFill>
                  <a:schemeClr val="accent6"/>
                </a:solidFill>
                <a:latin typeface="Century Gothic"/>
                <a:ea typeface="Century Gothic"/>
                <a:cs typeface="Century Gothic"/>
                <a:sym typeface="Century Gothic"/>
              </a:defRPr>
            </a:lvl1pPr>
            <a:lvl2pPr indent="-320040" lvl="1" marL="914400" algn="l">
              <a:spcBef>
                <a:spcPts val="600"/>
              </a:spcBef>
              <a:spcAft>
                <a:spcPts val="0"/>
              </a:spcAft>
              <a:buSzPts val="1440"/>
              <a:buChar char="▶"/>
              <a:defRPr/>
            </a:lvl2pPr>
            <a:lvl3pPr indent="-320039" lvl="2" marL="1371600" algn="l">
              <a:spcBef>
                <a:spcPts val="600"/>
              </a:spcBef>
              <a:spcAft>
                <a:spcPts val="0"/>
              </a:spcAft>
              <a:buSzPts val="1440"/>
              <a:buChar char="▶"/>
              <a:defRPr/>
            </a:lvl3pPr>
            <a:lvl4pPr indent="-320039" lvl="3" marL="1828800" algn="l">
              <a:spcBef>
                <a:spcPts val="600"/>
              </a:spcBef>
              <a:spcAft>
                <a:spcPts val="0"/>
              </a:spcAft>
              <a:buSzPts val="1440"/>
              <a:buChar char="▶"/>
              <a:defRPr/>
            </a:lvl4pPr>
            <a:lvl5pPr indent="-320039" lvl="4" marL="2286000" algn="l">
              <a:spcBef>
                <a:spcPts val="600"/>
              </a:spcBef>
              <a:spcAft>
                <a:spcPts val="0"/>
              </a:spcAft>
              <a:buSzPts val="1440"/>
              <a:buChar char="▶"/>
              <a:defRPr/>
            </a:lvl5pPr>
            <a:lvl6pPr indent="-320039" lvl="5" marL="2743200" algn="l">
              <a:spcBef>
                <a:spcPts val="600"/>
              </a:spcBef>
              <a:spcAft>
                <a:spcPts val="0"/>
              </a:spcAft>
              <a:buSzPts val="1440"/>
              <a:buChar char="▶"/>
              <a:defRPr/>
            </a:lvl6pPr>
            <a:lvl7pPr indent="-320039" lvl="6" marL="3200400" algn="l">
              <a:spcBef>
                <a:spcPts val="600"/>
              </a:spcBef>
              <a:spcAft>
                <a:spcPts val="0"/>
              </a:spcAft>
              <a:buSzPts val="1440"/>
              <a:buChar char="▶"/>
              <a:defRPr/>
            </a:lvl7pPr>
            <a:lvl8pPr indent="-320040" lvl="7" marL="3657600" algn="l">
              <a:spcBef>
                <a:spcPts val="600"/>
              </a:spcBef>
              <a:spcAft>
                <a:spcPts val="0"/>
              </a:spcAft>
              <a:buSzPts val="1440"/>
              <a:buChar char="▶"/>
              <a:defRPr/>
            </a:lvl8pPr>
            <a:lvl9pPr indent="-320040" lvl="8" marL="4114800" algn="l">
              <a:spcBef>
                <a:spcPts val="600"/>
              </a:spcBef>
              <a:spcAft>
                <a:spcPts val="600"/>
              </a:spcAft>
              <a:buSzPts val="1440"/>
              <a:buChar char="▶"/>
              <a:defRPr/>
            </a:lvl9pPr>
          </a:lstStyle>
          <a:p/>
        </p:txBody>
      </p:sp>
      <p:sp>
        <p:nvSpPr>
          <p:cNvPr id="95" name="Google Shape;95;p59"/>
          <p:cNvSpPr txBox="1"/>
          <p:nvPr>
            <p:ph idx="8" type="body"/>
          </p:nvPr>
        </p:nvSpPr>
        <p:spPr>
          <a:xfrm>
            <a:off x="8946967" y="4534014"/>
            <a:ext cx="2640803" cy="1616414"/>
          </a:xfrm>
          <a:prstGeom prst="rect">
            <a:avLst/>
          </a:prstGeom>
          <a:noFill/>
          <a:ln>
            <a:noFill/>
          </a:ln>
        </p:spPr>
        <p:txBody>
          <a:bodyPr anchorCtr="0" anchor="ctr" bIns="45700" lIns="91425" spcFirstLastPara="1" rIns="91425" wrap="square" tIns="45700">
            <a:normAutofit/>
          </a:bodyPr>
          <a:lstStyle>
            <a:lvl1pPr indent="-228600" lvl="0" marL="457200" algn="ctr">
              <a:lnSpc>
                <a:spcPct val="150000"/>
              </a:lnSpc>
              <a:spcBef>
                <a:spcPts val="0"/>
              </a:spcBef>
              <a:spcAft>
                <a:spcPts val="0"/>
              </a:spcAft>
              <a:buSzPts val="1120"/>
              <a:buNone/>
              <a:defRPr sz="1400" cap="none">
                <a:solidFill>
                  <a:schemeClr val="dk1"/>
                </a:solidFill>
                <a:latin typeface="Century Gothic"/>
                <a:ea typeface="Century Gothic"/>
                <a:cs typeface="Century Gothic"/>
                <a:sym typeface="Century Gothic"/>
              </a:defRPr>
            </a:lvl1pPr>
            <a:lvl2pPr indent="-320040" lvl="1" marL="914400" algn="l">
              <a:spcBef>
                <a:spcPts val="600"/>
              </a:spcBef>
              <a:spcAft>
                <a:spcPts val="0"/>
              </a:spcAft>
              <a:buSzPts val="1440"/>
              <a:buChar char="▶"/>
              <a:defRPr/>
            </a:lvl2pPr>
            <a:lvl3pPr indent="-320039" lvl="2" marL="1371600" algn="l">
              <a:spcBef>
                <a:spcPts val="600"/>
              </a:spcBef>
              <a:spcAft>
                <a:spcPts val="0"/>
              </a:spcAft>
              <a:buSzPts val="1440"/>
              <a:buChar char="▶"/>
              <a:defRPr/>
            </a:lvl3pPr>
            <a:lvl4pPr indent="-320039" lvl="3" marL="1828800" algn="l">
              <a:spcBef>
                <a:spcPts val="600"/>
              </a:spcBef>
              <a:spcAft>
                <a:spcPts val="0"/>
              </a:spcAft>
              <a:buSzPts val="1440"/>
              <a:buChar char="▶"/>
              <a:defRPr/>
            </a:lvl4pPr>
            <a:lvl5pPr indent="-320039" lvl="4" marL="2286000" algn="l">
              <a:spcBef>
                <a:spcPts val="600"/>
              </a:spcBef>
              <a:spcAft>
                <a:spcPts val="0"/>
              </a:spcAft>
              <a:buSzPts val="1440"/>
              <a:buChar char="▶"/>
              <a:defRPr/>
            </a:lvl5pPr>
            <a:lvl6pPr indent="-320039" lvl="5" marL="2743200" algn="l">
              <a:spcBef>
                <a:spcPts val="600"/>
              </a:spcBef>
              <a:spcAft>
                <a:spcPts val="0"/>
              </a:spcAft>
              <a:buSzPts val="1440"/>
              <a:buChar char="▶"/>
              <a:defRPr/>
            </a:lvl6pPr>
            <a:lvl7pPr indent="-320039" lvl="6" marL="3200400" algn="l">
              <a:spcBef>
                <a:spcPts val="600"/>
              </a:spcBef>
              <a:spcAft>
                <a:spcPts val="0"/>
              </a:spcAft>
              <a:buSzPts val="1440"/>
              <a:buChar char="▶"/>
              <a:defRPr/>
            </a:lvl7pPr>
            <a:lvl8pPr indent="-320040" lvl="7" marL="3657600" algn="l">
              <a:spcBef>
                <a:spcPts val="600"/>
              </a:spcBef>
              <a:spcAft>
                <a:spcPts val="0"/>
              </a:spcAft>
              <a:buSzPts val="1440"/>
              <a:buChar char="▶"/>
              <a:defRPr/>
            </a:lvl8pPr>
            <a:lvl9pPr indent="-320040" lvl="8" marL="4114800" algn="l">
              <a:spcBef>
                <a:spcPts val="600"/>
              </a:spcBef>
              <a:spcAft>
                <a:spcPts val="600"/>
              </a:spcAft>
              <a:buSzPts val="1440"/>
              <a:buChar char="▶"/>
              <a:defRPr/>
            </a:lvl9pPr>
          </a:lstStyle>
          <a:p/>
        </p:txBody>
      </p:sp>
      <p:sp>
        <p:nvSpPr>
          <p:cNvPr id="96" name="Google Shape;96;p59"/>
          <p:cNvSpPr txBox="1"/>
          <p:nvPr>
            <p:ph idx="11" type="ftr"/>
          </p:nvPr>
        </p:nvSpPr>
        <p:spPr>
          <a:xfrm rot="5400000">
            <a:off x="10541127" y="1408176"/>
            <a:ext cx="277049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sz="900" cap="none">
                <a:solidFill>
                  <a:schemeClr val="dk1"/>
                </a:solidFill>
                <a:latin typeface="Century Gothic"/>
                <a:ea typeface="Century Gothic"/>
                <a:cs typeface="Century Gothic"/>
                <a:sym typeface="Century Gothic"/>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 name="Google Shape;97;p59"/>
          <p:cNvSpPr txBox="1"/>
          <p:nvPr>
            <p:ph idx="12" type="sldNum"/>
          </p:nvPr>
        </p:nvSpPr>
        <p:spPr>
          <a:xfrm>
            <a:off x="11519019" y="3164804"/>
            <a:ext cx="545911" cy="580029"/>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600">
                <a:solidFill>
                  <a:schemeClr val="accent6"/>
                </a:solidFill>
                <a:latin typeface="Century Gothic"/>
                <a:ea typeface="Century Gothic"/>
                <a:cs typeface="Century Gothic"/>
                <a:sym typeface="Century Gothic"/>
              </a:defRPr>
            </a:lvl1pPr>
            <a:lvl2pPr indent="0" lvl="1" marL="0" marR="0" algn="r">
              <a:spcBef>
                <a:spcPts val="0"/>
              </a:spcBef>
              <a:buNone/>
              <a:defRPr b="0" i="0" sz="1600">
                <a:solidFill>
                  <a:schemeClr val="accent6"/>
                </a:solidFill>
                <a:latin typeface="Century Gothic"/>
                <a:ea typeface="Century Gothic"/>
                <a:cs typeface="Century Gothic"/>
                <a:sym typeface="Century Gothic"/>
              </a:defRPr>
            </a:lvl2pPr>
            <a:lvl3pPr indent="0" lvl="2" marL="0" marR="0" algn="r">
              <a:spcBef>
                <a:spcPts val="0"/>
              </a:spcBef>
              <a:buNone/>
              <a:defRPr b="0" i="0" sz="1600">
                <a:solidFill>
                  <a:schemeClr val="accent6"/>
                </a:solidFill>
                <a:latin typeface="Century Gothic"/>
                <a:ea typeface="Century Gothic"/>
                <a:cs typeface="Century Gothic"/>
                <a:sym typeface="Century Gothic"/>
              </a:defRPr>
            </a:lvl3pPr>
            <a:lvl4pPr indent="0" lvl="3" marL="0" marR="0" algn="r">
              <a:spcBef>
                <a:spcPts val="0"/>
              </a:spcBef>
              <a:buNone/>
              <a:defRPr b="0" i="0" sz="1600">
                <a:solidFill>
                  <a:schemeClr val="accent6"/>
                </a:solidFill>
                <a:latin typeface="Century Gothic"/>
                <a:ea typeface="Century Gothic"/>
                <a:cs typeface="Century Gothic"/>
                <a:sym typeface="Century Gothic"/>
              </a:defRPr>
            </a:lvl4pPr>
            <a:lvl5pPr indent="0" lvl="4" marL="0" marR="0" algn="r">
              <a:spcBef>
                <a:spcPts val="0"/>
              </a:spcBef>
              <a:buNone/>
              <a:defRPr b="0" i="0" sz="1600">
                <a:solidFill>
                  <a:schemeClr val="accent6"/>
                </a:solidFill>
                <a:latin typeface="Century Gothic"/>
                <a:ea typeface="Century Gothic"/>
                <a:cs typeface="Century Gothic"/>
                <a:sym typeface="Century Gothic"/>
              </a:defRPr>
            </a:lvl5pPr>
            <a:lvl6pPr indent="0" lvl="5" marL="0" marR="0" algn="r">
              <a:spcBef>
                <a:spcPts val="0"/>
              </a:spcBef>
              <a:buNone/>
              <a:defRPr b="0" i="0" sz="1600">
                <a:solidFill>
                  <a:schemeClr val="accent6"/>
                </a:solidFill>
                <a:latin typeface="Century Gothic"/>
                <a:ea typeface="Century Gothic"/>
                <a:cs typeface="Century Gothic"/>
                <a:sym typeface="Century Gothic"/>
              </a:defRPr>
            </a:lvl6pPr>
            <a:lvl7pPr indent="0" lvl="6" marL="0" marR="0" algn="r">
              <a:spcBef>
                <a:spcPts val="0"/>
              </a:spcBef>
              <a:buNone/>
              <a:defRPr b="0" i="0" sz="1600">
                <a:solidFill>
                  <a:schemeClr val="accent6"/>
                </a:solidFill>
                <a:latin typeface="Century Gothic"/>
                <a:ea typeface="Century Gothic"/>
                <a:cs typeface="Century Gothic"/>
                <a:sym typeface="Century Gothic"/>
              </a:defRPr>
            </a:lvl7pPr>
            <a:lvl8pPr indent="0" lvl="7" marL="0" marR="0" algn="r">
              <a:spcBef>
                <a:spcPts val="0"/>
              </a:spcBef>
              <a:buNone/>
              <a:defRPr b="0" i="0" sz="1600">
                <a:solidFill>
                  <a:schemeClr val="accent6"/>
                </a:solidFill>
                <a:latin typeface="Century Gothic"/>
                <a:ea typeface="Century Gothic"/>
                <a:cs typeface="Century Gothic"/>
                <a:sym typeface="Century Gothic"/>
              </a:defRPr>
            </a:lvl8pPr>
            <a:lvl9pPr indent="0" lvl="8" marL="0" marR="0" algn="r">
              <a:spcBef>
                <a:spcPts val="0"/>
              </a:spcBef>
              <a:buNone/>
              <a:defRPr b="0" i="0" sz="1600">
                <a:solidFill>
                  <a:schemeClr val="accent6"/>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
        <p:nvSpPr>
          <p:cNvPr id="98" name="Google Shape;98;p59"/>
          <p:cNvSpPr txBox="1"/>
          <p:nvPr>
            <p:ph idx="10" type="dt"/>
          </p:nvPr>
        </p:nvSpPr>
        <p:spPr>
          <a:xfrm rot="5400000">
            <a:off x="10595991" y="5074920"/>
            <a:ext cx="2647667"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sz="900">
                <a:solidFill>
                  <a:schemeClr val="dk1"/>
                </a:solidFill>
                <a:latin typeface="Century Gothic"/>
                <a:ea typeface="Century Gothic"/>
                <a:cs typeface="Century Gothic"/>
                <a:sym typeface="Century Gothic"/>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59"/>
          <p:cNvSpPr/>
          <p:nvPr>
            <p:ph idx="9" type="pic"/>
          </p:nvPr>
        </p:nvSpPr>
        <p:spPr>
          <a:xfrm>
            <a:off x="1408479" y="3330145"/>
            <a:ext cx="603504" cy="603504"/>
          </a:xfrm>
          <a:prstGeom prst="rect">
            <a:avLst/>
          </a:prstGeom>
          <a:noFill/>
          <a:ln>
            <a:noFill/>
          </a:ln>
        </p:spPr>
      </p:sp>
      <p:sp>
        <p:nvSpPr>
          <p:cNvPr id="100" name="Google Shape;100;p59"/>
          <p:cNvSpPr/>
          <p:nvPr>
            <p:ph idx="13" type="pic"/>
          </p:nvPr>
        </p:nvSpPr>
        <p:spPr>
          <a:xfrm>
            <a:off x="4266976" y="3330145"/>
            <a:ext cx="603504" cy="603504"/>
          </a:xfrm>
          <a:prstGeom prst="rect">
            <a:avLst/>
          </a:prstGeom>
          <a:noFill/>
          <a:ln>
            <a:noFill/>
          </a:ln>
        </p:spPr>
      </p:sp>
      <p:sp>
        <p:nvSpPr>
          <p:cNvPr id="101" name="Google Shape;101;p59"/>
          <p:cNvSpPr/>
          <p:nvPr>
            <p:ph idx="14" type="pic"/>
          </p:nvPr>
        </p:nvSpPr>
        <p:spPr>
          <a:xfrm>
            <a:off x="9972085" y="3330145"/>
            <a:ext cx="603504" cy="603504"/>
          </a:xfrm>
          <a:prstGeom prst="rect">
            <a:avLst/>
          </a:prstGeom>
          <a:noFill/>
          <a:ln>
            <a:noFill/>
          </a:ln>
        </p:spPr>
      </p:sp>
      <p:sp>
        <p:nvSpPr>
          <p:cNvPr id="102" name="Google Shape;102;p59"/>
          <p:cNvSpPr/>
          <p:nvPr>
            <p:ph idx="15" type="pic"/>
          </p:nvPr>
        </p:nvSpPr>
        <p:spPr>
          <a:xfrm>
            <a:off x="7109232" y="3330145"/>
            <a:ext cx="603504" cy="603504"/>
          </a:xfrm>
          <a:prstGeom prst="rect">
            <a:avLst/>
          </a:prstGeom>
          <a:noFill/>
          <a:ln>
            <a:no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p:cSld name="Thank You">
    <p:spTree>
      <p:nvGrpSpPr>
        <p:cNvPr id="103" name="Shape 103"/>
        <p:cNvGrpSpPr/>
        <p:nvPr/>
      </p:nvGrpSpPr>
      <p:grpSpPr>
        <a:xfrm>
          <a:off x="0" y="0"/>
          <a:ext cx="0" cy="0"/>
          <a:chOff x="0" y="0"/>
          <a:chExt cx="0" cy="0"/>
        </a:xfrm>
      </p:grpSpPr>
      <p:pic>
        <p:nvPicPr>
          <p:cNvPr id="104" name="Google Shape;104;p60"/>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105" name="Google Shape;105;p60"/>
          <p:cNvSpPr txBox="1"/>
          <p:nvPr>
            <p:ph type="title"/>
          </p:nvPr>
        </p:nvSpPr>
        <p:spPr>
          <a:xfrm>
            <a:off x="1026850" y="563671"/>
            <a:ext cx="4989629" cy="2387771"/>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Clr>
                <a:schemeClr val="accent6"/>
              </a:buClr>
              <a:buSzPts val="4800"/>
              <a:buFont typeface="Century Gothic"/>
              <a:buNone/>
              <a:defRPr sz="4800" cap="none">
                <a:solidFill>
                  <a:schemeClr val="accent6"/>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 name="Google Shape;106;p60"/>
          <p:cNvSpPr txBox="1"/>
          <p:nvPr>
            <p:ph idx="1" type="body"/>
          </p:nvPr>
        </p:nvSpPr>
        <p:spPr>
          <a:xfrm>
            <a:off x="1026852" y="3531676"/>
            <a:ext cx="4989628" cy="1756576"/>
          </a:xfrm>
          <a:prstGeom prst="rect">
            <a:avLst/>
          </a:prstGeom>
          <a:noFill/>
          <a:ln>
            <a:noFill/>
          </a:ln>
        </p:spPr>
        <p:txBody>
          <a:bodyPr anchorCtr="0" anchor="ctr" bIns="45700" lIns="91425" spcFirstLastPara="1" rIns="91425" wrap="square" tIns="45700">
            <a:normAutofit/>
          </a:bodyPr>
          <a:lstStyle>
            <a:lvl1pPr indent="-228600" lvl="0" marL="457200" algn="ctr">
              <a:lnSpc>
                <a:spcPct val="150000"/>
              </a:lnSpc>
              <a:spcBef>
                <a:spcPts val="0"/>
              </a:spcBef>
              <a:spcAft>
                <a:spcPts val="0"/>
              </a:spcAft>
              <a:buSzPts val="1440"/>
              <a:buNone/>
              <a:defRPr i="0" sz="1800">
                <a:solidFill>
                  <a:schemeClr val="dk1"/>
                </a:solidFill>
              </a:defRPr>
            </a:lvl1pPr>
            <a:lvl2pPr indent="-320040" lvl="1" marL="914400" algn="l">
              <a:spcBef>
                <a:spcPts val="600"/>
              </a:spcBef>
              <a:spcAft>
                <a:spcPts val="0"/>
              </a:spcAft>
              <a:buSzPts val="1440"/>
              <a:buChar char="▶"/>
              <a:defRPr/>
            </a:lvl2pPr>
            <a:lvl3pPr indent="-320039" lvl="2" marL="1371600" algn="l">
              <a:spcBef>
                <a:spcPts val="600"/>
              </a:spcBef>
              <a:spcAft>
                <a:spcPts val="0"/>
              </a:spcAft>
              <a:buSzPts val="1440"/>
              <a:buChar char="▶"/>
              <a:defRPr/>
            </a:lvl3pPr>
            <a:lvl4pPr indent="-320039" lvl="3" marL="1828800" algn="l">
              <a:spcBef>
                <a:spcPts val="600"/>
              </a:spcBef>
              <a:spcAft>
                <a:spcPts val="0"/>
              </a:spcAft>
              <a:buSzPts val="1440"/>
              <a:buChar char="▶"/>
              <a:defRPr/>
            </a:lvl4pPr>
            <a:lvl5pPr indent="-320039" lvl="4" marL="2286000" algn="l">
              <a:spcBef>
                <a:spcPts val="600"/>
              </a:spcBef>
              <a:spcAft>
                <a:spcPts val="0"/>
              </a:spcAft>
              <a:buSzPts val="1440"/>
              <a:buChar char="▶"/>
              <a:defRPr/>
            </a:lvl5pPr>
            <a:lvl6pPr indent="-320039" lvl="5" marL="2743200" algn="l">
              <a:spcBef>
                <a:spcPts val="600"/>
              </a:spcBef>
              <a:spcAft>
                <a:spcPts val="0"/>
              </a:spcAft>
              <a:buSzPts val="1440"/>
              <a:buChar char="▶"/>
              <a:defRPr/>
            </a:lvl6pPr>
            <a:lvl7pPr indent="-320039" lvl="6" marL="3200400" algn="l">
              <a:spcBef>
                <a:spcPts val="600"/>
              </a:spcBef>
              <a:spcAft>
                <a:spcPts val="0"/>
              </a:spcAft>
              <a:buSzPts val="1440"/>
              <a:buChar char="▶"/>
              <a:defRPr/>
            </a:lvl7pPr>
            <a:lvl8pPr indent="-320040" lvl="7" marL="3657600" algn="l">
              <a:spcBef>
                <a:spcPts val="600"/>
              </a:spcBef>
              <a:spcAft>
                <a:spcPts val="0"/>
              </a:spcAft>
              <a:buSzPts val="1440"/>
              <a:buChar char="▶"/>
              <a:defRPr/>
            </a:lvl8pPr>
            <a:lvl9pPr indent="-320040" lvl="8" marL="4114800" algn="l">
              <a:spcBef>
                <a:spcPts val="600"/>
              </a:spcBef>
              <a:spcAft>
                <a:spcPts val="600"/>
              </a:spcAft>
              <a:buSzPts val="1440"/>
              <a:buChar char="▶"/>
              <a:defRPr/>
            </a:lvl9pPr>
          </a:lstStyle>
          <a:p/>
        </p:txBody>
      </p:sp>
      <p:sp>
        <p:nvSpPr>
          <p:cNvPr id="107" name="Google Shape;107;p60"/>
          <p:cNvSpPr txBox="1"/>
          <p:nvPr>
            <p:ph idx="11" type="ftr"/>
          </p:nvPr>
        </p:nvSpPr>
        <p:spPr>
          <a:xfrm rot="5400000">
            <a:off x="10541127" y="1408176"/>
            <a:ext cx="277049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sz="900" cap="none">
                <a:solidFill>
                  <a:schemeClr val="dk1"/>
                </a:solidFill>
                <a:latin typeface="Century Gothic"/>
                <a:ea typeface="Century Gothic"/>
                <a:cs typeface="Century Gothic"/>
                <a:sym typeface="Century Gothic"/>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 name="Google Shape;108;p60"/>
          <p:cNvSpPr txBox="1"/>
          <p:nvPr>
            <p:ph idx="12" type="sldNum"/>
          </p:nvPr>
        </p:nvSpPr>
        <p:spPr>
          <a:xfrm>
            <a:off x="11519019" y="3164804"/>
            <a:ext cx="545911" cy="580029"/>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600">
                <a:solidFill>
                  <a:schemeClr val="accent6"/>
                </a:solidFill>
                <a:latin typeface="Century Gothic"/>
                <a:ea typeface="Century Gothic"/>
                <a:cs typeface="Century Gothic"/>
                <a:sym typeface="Century Gothic"/>
              </a:defRPr>
            </a:lvl1pPr>
            <a:lvl2pPr indent="0" lvl="1" marL="0" marR="0" algn="r">
              <a:spcBef>
                <a:spcPts val="0"/>
              </a:spcBef>
              <a:buNone/>
              <a:defRPr b="0" i="0" sz="1600">
                <a:solidFill>
                  <a:schemeClr val="accent6"/>
                </a:solidFill>
                <a:latin typeface="Century Gothic"/>
                <a:ea typeface="Century Gothic"/>
                <a:cs typeface="Century Gothic"/>
                <a:sym typeface="Century Gothic"/>
              </a:defRPr>
            </a:lvl2pPr>
            <a:lvl3pPr indent="0" lvl="2" marL="0" marR="0" algn="r">
              <a:spcBef>
                <a:spcPts val="0"/>
              </a:spcBef>
              <a:buNone/>
              <a:defRPr b="0" i="0" sz="1600">
                <a:solidFill>
                  <a:schemeClr val="accent6"/>
                </a:solidFill>
                <a:latin typeface="Century Gothic"/>
                <a:ea typeface="Century Gothic"/>
                <a:cs typeface="Century Gothic"/>
                <a:sym typeface="Century Gothic"/>
              </a:defRPr>
            </a:lvl3pPr>
            <a:lvl4pPr indent="0" lvl="3" marL="0" marR="0" algn="r">
              <a:spcBef>
                <a:spcPts val="0"/>
              </a:spcBef>
              <a:buNone/>
              <a:defRPr b="0" i="0" sz="1600">
                <a:solidFill>
                  <a:schemeClr val="accent6"/>
                </a:solidFill>
                <a:latin typeface="Century Gothic"/>
                <a:ea typeface="Century Gothic"/>
                <a:cs typeface="Century Gothic"/>
                <a:sym typeface="Century Gothic"/>
              </a:defRPr>
            </a:lvl4pPr>
            <a:lvl5pPr indent="0" lvl="4" marL="0" marR="0" algn="r">
              <a:spcBef>
                <a:spcPts val="0"/>
              </a:spcBef>
              <a:buNone/>
              <a:defRPr b="0" i="0" sz="1600">
                <a:solidFill>
                  <a:schemeClr val="accent6"/>
                </a:solidFill>
                <a:latin typeface="Century Gothic"/>
                <a:ea typeface="Century Gothic"/>
                <a:cs typeface="Century Gothic"/>
                <a:sym typeface="Century Gothic"/>
              </a:defRPr>
            </a:lvl5pPr>
            <a:lvl6pPr indent="0" lvl="5" marL="0" marR="0" algn="r">
              <a:spcBef>
                <a:spcPts val="0"/>
              </a:spcBef>
              <a:buNone/>
              <a:defRPr b="0" i="0" sz="1600">
                <a:solidFill>
                  <a:schemeClr val="accent6"/>
                </a:solidFill>
                <a:latin typeface="Century Gothic"/>
                <a:ea typeface="Century Gothic"/>
                <a:cs typeface="Century Gothic"/>
                <a:sym typeface="Century Gothic"/>
              </a:defRPr>
            </a:lvl6pPr>
            <a:lvl7pPr indent="0" lvl="6" marL="0" marR="0" algn="r">
              <a:spcBef>
                <a:spcPts val="0"/>
              </a:spcBef>
              <a:buNone/>
              <a:defRPr b="0" i="0" sz="1600">
                <a:solidFill>
                  <a:schemeClr val="accent6"/>
                </a:solidFill>
                <a:latin typeface="Century Gothic"/>
                <a:ea typeface="Century Gothic"/>
                <a:cs typeface="Century Gothic"/>
                <a:sym typeface="Century Gothic"/>
              </a:defRPr>
            </a:lvl7pPr>
            <a:lvl8pPr indent="0" lvl="7" marL="0" marR="0" algn="r">
              <a:spcBef>
                <a:spcPts val="0"/>
              </a:spcBef>
              <a:buNone/>
              <a:defRPr b="0" i="0" sz="1600">
                <a:solidFill>
                  <a:schemeClr val="accent6"/>
                </a:solidFill>
                <a:latin typeface="Century Gothic"/>
                <a:ea typeface="Century Gothic"/>
                <a:cs typeface="Century Gothic"/>
                <a:sym typeface="Century Gothic"/>
              </a:defRPr>
            </a:lvl8pPr>
            <a:lvl9pPr indent="0" lvl="8" marL="0" marR="0" algn="r">
              <a:spcBef>
                <a:spcPts val="0"/>
              </a:spcBef>
              <a:buNone/>
              <a:defRPr b="0" i="0" sz="1600">
                <a:solidFill>
                  <a:schemeClr val="accent6"/>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
        <p:nvSpPr>
          <p:cNvPr id="109" name="Google Shape;109;p60"/>
          <p:cNvSpPr txBox="1"/>
          <p:nvPr>
            <p:ph idx="10" type="dt"/>
          </p:nvPr>
        </p:nvSpPr>
        <p:spPr>
          <a:xfrm rot="5400000">
            <a:off x="10595991" y="5074920"/>
            <a:ext cx="2647667"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sz="900">
                <a:solidFill>
                  <a:schemeClr val="dk1"/>
                </a:solidFill>
                <a:latin typeface="Century Gothic"/>
                <a:ea typeface="Century Gothic"/>
                <a:cs typeface="Century Gothic"/>
                <a:sym typeface="Century Gothic"/>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Slide">
  <p:cSld name="Divider Slide">
    <p:spTree>
      <p:nvGrpSpPr>
        <p:cNvPr id="110" name="Shape 110"/>
        <p:cNvGrpSpPr/>
        <p:nvPr/>
      </p:nvGrpSpPr>
      <p:grpSpPr>
        <a:xfrm>
          <a:off x="0" y="0"/>
          <a:ext cx="0" cy="0"/>
          <a:chOff x="0" y="0"/>
          <a:chExt cx="0" cy="0"/>
        </a:xfrm>
      </p:grpSpPr>
      <p:pic>
        <p:nvPicPr>
          <p:cNvPr id="111" name="Google Shape;111;p61"/>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112" name="Google Shape;112;p61"/>
          <p:cNvSpPr txBox="1"/>
          <p:nvPr>
            <p:ph type="title"/>
          </p:nvPr>
        </p:nvSpPr>
        <p:spPr>
          <a:xfrm>
            <a:off x="5425440" y="2741026"/>
            <a:ext cx="5002478" cy="2357066"/>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accent6"/>
              </a:buClr>
              <a:buSzPts val="4800"/>
              <a:buFont typeface="Century Gothic"/>
              <a:buNone/>
              <a:defRPr sz="4800" cap="none">
                <a:solidFill>
                  <a:schemeClr val="accent6"/>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0"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62D2EF"/>
            </a:gs>
            <a:gs pos="10000">
              <a:srgbClr val="62D2EF"/>
            </a:gs>
            <a:gs pos="100000">
              <a:srgbClr val="05578D"/>
            </a:gs>
          </a:gsLst>
          <a:lin ang="6120000" scaled="0"/>
        </a:gradFill>
      </p:bgPr>
    </p:bg>
    <p:spTree>
      <p:nvGrpSpPr>
        <p:cNvPr id="9" name="Shape 9"/>
        <p:cNvGrpSpPr/>
        <p:nvPr/>
      </p:nvGrpSpPr>
      <p:grpSpPr>
        <a:xfrm>
          <a:off x="0" y="0"/>
          <a:ext cx="0" cy="0"/>
          <a:chOff x="0" y="0"/>
          <a:chExt cx="0" cy="0"/>
        </a:xfrm>
      </p:grpSpPr>
      <p:grpSp>
        <p:nvGrpSpPr>
          <p:cNvPr id="10" name="Google Shape;10;p52"/>
          <p:cNvGrpSpPr/>
          <p:nvPr/>
        </p:nvGrpSpPr>
        <p:grpSpPr>
          <a:xfrm>
            <a:off x="9206969" y="2963333"/>
            <a:ext cx="2981858" cy="3208867"/>
            <a:chOff x="9206969" y="2963333"/>
            <a:chExt cx="2981858" cy="3208867"/>
          </a:xfrm>
        </p:grpSpPr>
        <p:cxnSp>
          <p:nvCxnSpPr>
            <p:cNvPr id="11" name="Google Shape;11;p52"/>
            <p:cNvCxnSpPr/>
            <p:nvPr/>
          </p:nvCxnSpPr>
          <p:spPr>
            <a:xfrm flipH="1">
              <a:off x="11276012" y="2963333"/>
              <a:ext cx="912814" cy="912812"/>
            </a:xfrm>
            <a:prstGeom prst="straightConnector1">
              <a:avLst/>
            </a:prstGeom>
            <a:noFill/>
            <a:ln cap="flat" cmpd="sng" w="9525">
              <a:solidFill>
                <a:schemeClr val="lt1"/>
              </a:solidFill>
              <a:prstDash val="solid"/>
              <a:round/>
              <a:headEnd len="sm" w="sm" type="none"/>
              <a:tailEnd len="sm" w="sm" type="none"/>
            </a:ln>
          </p:spPr>
        </p:cxnSp>
        <p:cxnSp>
          <p:nvCxnSpPr>
            <p:cNvPr id="12" name="Google Shape;12;p52"/>
            <p:cNvCxnSpPr/>
            <p:nvPr/>
          </p:nvCxnSpPr>
          <p:spPr>
            <a:xfrm flipH="1">
              <a:off x="9206969" y="3190344"/>
              <a:ext cx="2981857" cy="2981856"/>
            </a:xfrm>
            <a:prstGeom prst="straightConnector1">
              <a:avLst/>
            </a:prstGeom>
            <a:noFill/>
            <a:ln cap="flat" cmpd="sng" w="9525">
              <a:solidFill>
                <a:schemeClr val="lt1"/>
              </a:solidFill>
              <a:prstDash val="solid"/>
              <a:round/>
              <a:headEnd len="sm" w="sm" type="none"/>
              <a:tailEnd len="sm" w="sm" type="none"/>
            </a:ln>
          </p:spPr>
        </p:cxnSp>
        <p:cxnSp>
          <p:nvCxnSpPr>
            <p:cNvPr id="13" name="Google Shape;13;p52"/>
            <p:cNvCxnSpPr/>
            <p:nvPr/>
          </p:nvCxnSpPr>
          <p:spPr>
            <a:xfrm flipH="1">
              <a:off x="10292292" y="3285067"/>
              <a:ext cx="1896534" cy="1896533"/>
            </a:xfrm>
            <a:prstGeom prst="straightConnector1">
              <a:avLst/>
            </a:prstGeom>
            <a:noFill/>
            <a:ln cap="flat" cmpd="sng" w="9525">
              <a:solidFill>
                <a:schemeClr val="lt1"/>
              </a:solidFill>
              <a:prstDash val="solid"/>
              <a:round/>
              <a:headEnd len="sm" w="sm" type="none"/>
              <a:tailEnd len="sm" w="sm" type="none"/>
            </a:ln>
          </p:spPr>
        </p:cxnSp>
        <p:cxnSp>
          <p:nvCxnSpPr>
            <p:cNvPr id="14" name="Google Shape;14;p52"/>
            <p:cNvCxnSpPr/>
            <p:nvPr/>
          </p:nvCxnSpPr>
          <p:spPr>
            <a:xfrm flipH="1">
              <a:off x="10443103" y="3131080"/>
              <a:ext cx="1745722" cy="1745720"/>
            </a:xfrm>
            <a:prstGeom prst="straightConnector1">
              <a:avLst/>
            </a:prstGeom>
            <a:noFill/>
            <a:ln cap="flat" cmpd="sng" w="28575">
              <a:solidFill>
                <a:schemeClr val="lt1"/>
              </a:solidFill>
              <a:prstDash val="solid"/>
              <a:round/>
              <a:headEnd len="sm" w="sm" type="none"/>
              <a:tailEnd len="sm" w="sm" type="none"/>
            </a:ln>
          </p:spPr>
        </p:cxnSp>
        <p:cxnSp>
          <p:nvCxnSpPr>
            <p:cNvPr id="15" name="Google Shape;15;p52"/>
            <p:cNvCxnSpPr/>
            <p:nvPr/>
          </p:nvCxnSpPr>
          <p:spPr>
            <a:xfrm flipH="1">
              <a:off x="10918826" y="3683001"/>
              <a:ext cx="1270001" cy="1269999"/>
            </a:xfrm>
            <a:prstGeom prst="straightConnector1">
              <a:avLst/>
            </a:prstGeom>
            <a:noFill/>
            <a:ln cap="flat" cmpd="sng" w="28575">
              <a:solidFill>
                <a:schemeClr val="lt1"/>
              </a:solidFill>
              <a:prstDash val="solid"/>
              <a:round/>
              <a:headEnd len="sm" w="sm" type="none"/>
              <a:tailEnd len="sm" w="sm" type="none"/>
            </a:ln>
          </p:spPr>
        </p:cxnSp>
      </p:grpSp>
      <p:sp>
        <p:nvSpPr>
          <p:cNvPr id="16" name="Google Shape;16;p52"/>
          <p:cNvSpPr txBox="1"/>
          <p:nvPr>
            <p:ph type="title"/>
          </p:nvPr>
        </p:nvSpPr>
        <p:spPr>
          <a:xfrm>
            <a:off x="684212" y="4487332"/>
            <a:ext cx="8534400" cy="1507067"/>
          </a:xfrm>
          <a:prstGeom prst="rect">
            <a:avLst/>
          </a:prstGeom>
          <a:noFill/>
          <a:ln>
            <a:noFill/>
          </a:ln>
        </p:spPr>
        <p:txBody>
          <a:bodyPr anchorCtr="0" anchor="ctr" bIns="45700" lIns="91425" spcFirstLastPara="1" rIns="91425" wrap="square" tIns="45700">
            <a:normAutofit/>
          </a:bodyPr>
          <a:lstStyle>
            <a:lvl1pPr lvl="0" marR="0" rtl="0" algn="l">
              <a:spcBef>
                <a:spcPts val="0"/>
              </a:spcBef>
              <a:spcAft>
                <a:spcPts val="0"/>
              </a:spcAft>
              <a:buClr>
                <a:schemeClr val="lt1"/>
              </a:buClr>
              <a:buSzPts val="3600"/>
              <a:buFont typeface="Century Gothic"/>
              <a:buNone/>
              <a:defRPr b="0" i="0" sz="3600" u="none" cap="none" strike="noStrike">
                <a:solidFill>
                  <a:schemeClr val="lt1"/>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2"/>
                </a:solidFill>
              </a:defRPr>
            </a:lvl2pPr>
            <a:lvl3pPr lvl="2" marR="0" rtl="0" algn="l">
              <a:spcBef>
                <a:spcPts val="0"/>
              </a:spcBef>
              <a:spcAft>
                <a:spcPts val="0"/>
              </a:spcAft>
              <a:buSzPts val="1400"/>
              <a:buNone/>
              <a:defRPr b="0" i="0" sz="1800" u="none" cap="none" strike="noStrike">
                <a:solidFill>
                  <a:schemeClr val="lt2"/>
                </a:solidFill>
              </a:defRPr>
            </a:lvl3pPr>
            <a:lvl4pPr lvl="3" marR="0" rtl="0" algn="l">
              <a:spcBef>
                <a:spcPts val="0"/>
              </a:spcBef>
              <a:spcAft>
                <a:spcPts val="0"/>
              </a:spcAft>
              <a:buSzPts val="1400"/>
              <a:buNone/>
              <a:defRPr b="0" i="0" sz="1800" u="none" cap="none" strike="noStrike">
                <a:solidFill>
                  <a:schemeClr val="lt2"/>
                </a:solidFill>
              </a:defRPr>
            </a:lvl4pPr>
            <a:lvl5pPr lvl="4" marR="0" rtl="0" algn="l">
              <a:spcBef>
                <a:spcPts val="0"/>
              </a:spcBef>
              <a:spcAft>
                <a:spcPts val="0"/>
              </a:spcAft>
              <a:buSzPts val="1400"/>
              <a:buNone/>
              <a:defRPr b="0" i="0" sz="1800" u="none" cap="none" strike="noStrike">
                <a:solidFill>
                  <a:schemeClr val="lt2"/>
                </a:solidFill>
              </a:defRPr>
            </a:lvl5pPr>
            <a:lvl6pPr lvl="5" marR="0" rtl="0" algn="l">
              <a:spcBef>
                <a:spcPts val="0"/>
              </a:spcBef>
              <a:spcAft>
                <a:spcPts val="0"/>
              </a:spcAft>
              <a:buSzPts val="1400"/>
              <a:buNone/>
              <a:defRPr b="0" i="0" sz="1800" u="none" cap="none" strike="noStrike">
                <a:solidFill>
                  <a:schemeClr val="lt2"/>
                </a:solidFill>
              </a:defRPr>
            </a:lvl6pPr>
            <a:lvl7pPr lvl="6" marR="0" rtl="0" algn="l">
              <a:spcBef>
                <a:spcPts val="0"/>
              </a:spcBef>
              <a:spcAft>
                <a:spcPts val="0"/>
              </a:spcAft>
              <a:buSzPts val="1400"/>
              <a:buNone/>
              <a:defRPr b="0" i="0" sz="1800" u="none" cap="none" strike="noStrike">
                <a:solidFill>
                  <a:schemeClr val="lt2"/>
                </a:solidFill>
              </a:defRPr>
            </a:lvl7pPr>
            <a:lvl8pPr lvl="7" marR="0" rtl="0" algn="l">
              <a:spcBef>
                <a:spcPts val="0"/>
              </a:spcBef>
              <a:spcAft>
                <a:spcPts val="0"/>
              </a:spcAft>
              <a:buSzPts val="1400"/>
              <a:buNone/>
              <a:defRPr b="0" i="0" sz="1800" u="none" cap="none" strike="noStrike">
                <a:solidFill>
                  <a:schemeClr val="lt2"/>
                </a:solidFill>
              </a:defRPr>
            </a:lvl8pPr>
            <a:lvl9pPr lvl="8" marR="0" rtl="0" algn="l">
              <a:spcBef>
                <a:spcPts val="0"/>
              </a:spcBef>
              <a:spcAft>
                <a:spcPts val="0"/>
              </a:spcAft>
              <a:buSzPts val="1400"/>
              <a:buNone/>
              <a:defRPr b="0" i="0" sz="1800" u="none" cap="none" strike="noStrike">
                <a:solidFill>
                  <a:schemeClr val="lt2"/>
                </a:solidFill>
              </a:defRPr>
            </a:lvl9pPr>
          </a:lstStyle>
          <a:p/>
        </p:txBody>
      </p:sp>
      <p:sp>
        <p:nvSpPr>
          <p:cNvPr id="17" name="Google Shape;17;p52"/>
          <p:cNvSpPr txBox="1"/>
          <p:nvPr>
            <p:ph idx="1" type="body"/>
          </p:nvPr>
        </p:nvSpPr>
        <p:spPr>
          <a:xfrm>
            <a:off x="684212" y="685800"/>
            <a:ext cx="8534400" cy="3615267"/>
          </a:xfrm>
          <a:prstGeom prst="rect">
            <a:avLst/>
          </a:prstGeom>
          <a:noFill/>
          <a:ln>
            <a:noFill/>
          </a:ln>
        </p:spPr>
        <p:txBody>
          <a:bodyPr anchorCtr="0" anchor="ctr" bIns="45700" lIns="91425" spcFirstLastPara="1" rIns="91425" wrap="square" tIns="45700">
            <a:normAutofit/>
          </a:bodyPr>
          <a:lstStyle>
            <a:lvl1pPr indent="-330200" lvl="0" marL="457200" marR="0" rtl="0" algn="l">
              <a:spcBef>
                <a:spcPts val="400"/>
              </a:spcBef>
              <a:spcAft>
                <a:spcPts val="0"/>
              </a:spcAft>
              <a:buClr>
                <a:schemeClr val="lt1"/>
              </a:buClr>
              <a:buSzPts val="1600"/>
              <a:buFont typeface="Noto Sans Symbols"/>
              <a:buChar char="▶"/>
              <a:defRPr b="0" i="0" sz="2000" u="none" cap="none" strike="noStrike">
                <a:solidFill>
                  <a:srgbClr val="0F486F"/>
                </a:solidFill>
                <a:latin typeface="Century Gothic"/>
                <a:ea typeface="Century Gothic"/>
                <a:cs typeface="Century Gothic"/>
                <a:sym typeface="Century Gothic"/>
              </a:defRPr>
            </a:lvl1pPr>
            <a:lvl2pPr indent="-320040" lvl="1" marL="914400" marR="0" rtl="0" algn="l">
              <a:spcBef>
                <a:spcPts val="600"/>
              </a:spcBef>
              <a:spcAft>
                <a:spcPts val="0"/>
              </a:spcAft>
              <a:buClr>
                <a:schemeClr val="lt1"/>
              </a:buClr>
              <a:buSzPts val="1440"/>
              <a:buFont typeface="Noto Sans Symbols"/>
              <a:buChar char="▶"/>
              <a:defRPr b="0" i="0" sz="1800" u="none" cap="none" strike="noStrike">
                <a:solidFill>
                  <a:srgbClr val="0F486F"/>
                </a:solidFill>
                <a:latin typeface="Century Gothic"/>
                <a:ea typeface="Century Gothic"/>
                <a:cs typeface="Century Gothic"/>
                <a:sym typeface="Century Gothic"/>
              </a:defRPr>
            </a:lvl2pPr>
            <a:lvl3pPr indent="-309880" lvl="2" marL="1371600" marR="0" rtl="0" algn="l">
              <a:spcBef>
                <a:spcPts val="600"/>
              </a:spcBef>
              <a:spcAft>
                <a:spcPts val="0"/>
              </a:spcAft>
              <a:buClr>
                <a:schemeClr val="lt1"/>
              </a:buClr>
              <a:buSzPts val="1280"/>
              <a:buFont typeface="Noto Sans Symbols"/>
              <a:buChar char="▶"/>
              <a:defRPr b="0" i="0" sz="1600" u="none" cap="none" strike="noStrike">
                <a:solidFill>
                  <a:srgbClr val="0F486F"/>
                </a:solidFill>
                <a:latin typeface="Century Gothic"/>
                <a:ea typeface="Century Gothic"/>
                <a:cs typeface="Century Gothic"/>
                <a:sym typeface="Century Gothic"/>
              </a:defRPr>
            </a:lvl3pPr>
            <a:lvl4pPr indent="-299719" lvl="3" marL="1828800" marR="0" rtl="0" algn="l">
              <a:spcBef>
                <a:spcPts val="600"/>
              </a:spcBef>
              <a:spcAft>
                <a:spcPts val="0"/>
              </a:spcAft>
              <a:buClr>
                <a:schemeClr val="lt1"/>
              </a:buClr>
              <a:buSzPts val="1120"/>
              <a:buFont typeface="Noto Sans Symbols"/>
              <a:buChar char="▶"/>
              <a:defRPr b="0" i="0" sz="1400" u="none" cap="none" strike="noStrike">
                <a:solidFill>
                  <a:srgbClr val="0F486F"/>
                </a:solidFill>
                <a:latin typeface="Century Gothic"/>
                <a:ea typeface="Century Gothic"/>
                <a:cs typeface="Century Gothic"/>
                <a:sym typeface="Century Gothic"/>
              </a:defRPr>
            </a:lvl4pPr>
            <a:lvl5pPr indent="-299720" lvl="4" marL="2286000" marR="0" rtl="0" algn="l">
              <a:spcBef>
                <a:spcPts val="600"/>
              </a:spcBef>
              <a:spcAft>
                <a:spcPts val="0"/>
              </a:spcAft>
              <a:buClr>
                <a:schemeClr val="lt1"/>
              </a:buClr>
              <a:buSzPts val="1120"/>
              <a:buFont typeface="Noto Sans Symbols"/>
              <a:buChar char="▶"/>
              <a:defRPr b="0" i="0" sz="1400" u="none" cap="none" strike="noStrike">
                <a:solidFill>
                  <a:srgbClr val="0F486F"/>
                </a:solidFill>
                <a:latin typeface="Century Gothic"/>
                <a:ea typeface="Century Gothic"/>
                <a:cs typeface="Century Gothic"/>
                <a:sym typeface="Century Gothic"/>
              </a:defRPr>
            </a:lvl5pPr>
            <a:lvl6pPr indent="-299720" lvl="5" marL="2743200" marR="0" rtl="0" algn="l">
              <a:spcBef>
                <a:spcPts val="600"/>
              </a:spcBef>
              <a:spcAft>
                <a:spcPts val="0"/>
              </a:spcAft>
              <a:buClr>
                <a:schemeClr val="lt1"/>
              </a:buClr>
              <a:buSzPts val="1120"/>
              <a:buFont typeface="Noto Sans Symbols"/>
              <a:buChar char="▶"/>
              <a:defRPr b="0" i="0" sz="1400" u="none" cap="none" strike="noStrike">
                <a:solidFill>
                  <a:srgbClr val="0F486F"/>
                </a:solidFill>
                <a:latin typeface="Century Gothic"/>
                <a:ea typeface="Century Gothic"/>
                <a:cs typeface="Century Gothic"/>
                <a:sym typeface="Century Gothic"/>
              </a:defRPr>
            </a:lvl6pPr>
            <a:lvl7pPr indent="-299720" lvl="6" marL="3200400" marR="0" rtl="0" algn="l">
              <a:spcBef>
                <a:spcPts val="600"/>
              </a:spcBef>
              <a:spcAft>
                <a:spcPts val="0"/>
              </a:spcAft>
              <a:buClr>
                <a:schemeClr val="lt1"/>
              </a:buClr>
              <a:buSzPts val="1120"/>
              <a:buFont typeface="Noto Sans Symbols"/>
              <a:buChar char="▶"/>
              <a:defRPr b="0" i="0" sz="1400" u="none" cap="none" strike="noStrike">
                <a:solidFill>
                  <a:srgbClr val="0F486F"/>
                </a:solidFill>
                <a:latin typeface="Century Gothic"/>
                <a:ea typeface="Century Gothic"/>
                <a:cs typeface="Century Gothic"/>
                <a:sym typeface="Century Gothic"/>
              </a:defRPr>
            </a:lvl7pPr>
            <a:lvl8pPr indent="-299720" lvl="7" marL="3657600" marR="0" rtl="0" algn="l">
              <a:spcBef>
                <a:spcPts val="600"/>
              </a:spcBef>
              <a:spcAft>
                <a:spcPts val="0"/>
              </a:spcAft>
              <a:buClr>
                <a:schemeClr val="lt1"/>
              </a:buClr>
              <a:buSzPts val="1120"/>
              <a:buFont typeface="Noto Sans Symbols"/>
              <a:buChar char="▶"/>
              <a:defRPr b="0" i="0" sz="1400" u="none" cap="none" strike="noStrike">
                <a:solidFill>
                  <a:srgbClr val="0F486F"/>
                </a:solidFill>
                <a:latin typeface="Century Gothic"/>
                <a:ea typeface="Century Gothic"/>
                <a:cs typeface="Century Gothic"/>
                <a:sym typeface="Century Gothic"/>
              </a:defRPr>
            </a:lvl8pPr>
            <a:lvl9pPr indent="-299720" lvl="8" marL="4114800" marR="0" rtl="0" algn="l">
              <a:spcBef>
                <a:spcPts val="600"/>
              </a:spcBef>
              <a:spcAft>
                <a:spcPts val="600"/>
              </a:spcAft>
              <a:buClr>
                <a:schemeClr val="lt1"/>
              </a:buClr>
              <a:buSzPts val="1120"/>
              <a:buFont typeface="Noto Sans Symbols"/>
              <a:buChar char="▶"/>
              <a:defRPr b="0" i="0" sz="1400" u="none" cap="none" strike="noStrike">
                <a:solidFill>
                  <a:srgbClr val="0F486F"/>
                </a:solidFill>
                <a:latin typeface="Century Gothic"/>
                <a:ea typeface="Century Gothic"/>
                <a:cs typeface="Century Gothic"/>
                <a:sym typeface="Century Gothic"/>
              </a:defRPr>
            </a:lvl9pPr>
          </a:lstStyle>
          <a:p/>
        </p:txBody>
      </p:sp>
      <p:sp>
        <p:nvSpPr>
          <p:cNvPr id="18" name="Google Shape;18;p52"/>
          <p:cNvSpPr txBox="1"/>
          <p:nvPr>
            <p:ph idx="10" type="dt"/>
          </p:nvPr>
        </p:nvSpPr>
        <p:spPr>
          <a:xfrm>
            <a:off x="9904412" y="6172200"/>
            <a:ext cx="1600200" cy="365125"/>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000" u="none" cap="none" strike="noStrike">
                <a:solidFill>
                  <a:srgbClr val="09304A"/>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19" name="Google Shape;19;p52"/>
          <p:cNvSpPr txBox="1"/>
          <p:nvPr>
            <p:ph idx="11" type="ftr"/>
          </p:nvPr>
        </p:nvSpPr>
        <p:spPr>
          <a:xfrm>
            <a:off x="684212" y="6172200"/>
            <a:ext cx="7543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000" u="none" cap="none" strike="noStrike">
                <a:solidFill>
                  <a:srgbClr val="09304A"/>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20" name="Google Shape;20;p52"/>
          <p:cNvSpPr txBox="1"/>
          <p:nvPr>
            <p:ph idx="12" type="sldNum"/>
          </p:nvPr>
        </p:nvSpPr>
        <p:spPr>
          <a:xfrm>
            <a:off x="10363200" y="5578475"/>
            <a:ext cx="1142245" cy="669925"/>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b="0" i="0" sz="3200" u="none" cap="none" strike="noStrike">
                <a:solidFill>
                  <a:srgbClr val="09304A"/>
                </a:solidFill>
                <a:latin typeface="Century Gothic"/>
                <a:ea typeface="Century Gothic"/>
                <a:cs typeface="Century Gothic"/>
                <a:sym typeface="Century Gothic"/>
              </a:defRPr>
            </a:lvl1pPr>
            <a:lvl2pPr indent="0" lvl="1" marL="0" marR="0" rtl="0" algn="r">
              <a:spcBef>
                <a:spcPts val="0"/>
              </a:spcBef>
              <a:buNone/>
              <a:defRPr b="0" i="0" sz="3200" u="none" cap="none" strike="noStrike">
                <a:solidFill>
                  <a:srgbClr val="09304A"/>
                </a:solidFill>
                <a:latin typeface="Century Gothic"/>
                <a:ea typeface="Century Gothic"/>
                <a:cs typeface="Century Gothic"/>
                <a:sym typeface="Century Gothic"/>
              </a:defRPr>
            </a:lvl2pPr>
            <a:lvl3pPr indent="0" lvl="2" marL="0" marR="0" rtl="0" algn="r">
              <a:spcBef>
                <a:spcPts val="0"/>
              </a:spcBef>
              <a:buNone/>
              <a:defRPr b="0" i="0" sz="3200" u="none" cap="none" strike="noStrike">
                <a:solidFill>
                  <a:srgbClr val="09304A"/>
                </a:solidFill>
                <a:latin typeface="Century Gothic"/>
                <a:ea typeface="Century Gothic"/>
                <a:cs typeface="Century Gothic"/>
                <a:sym typeface="Century Gothic"/>
              </a:defRPr>
            </a:lvl3pPr>
            <a:lvl4pPr indent="0" lvl="3" marL="0" marR="0" rtl="0" algn="r">
              <a:spcBef>
                <a:spcPts val="0"/>
              </a:spcBef>
              <a:buNone/>
              <a:defRPr b="0" i="0" sz="3200" u="none" cap="none" strike="noStrike">
                <a:solidFill>
                  <a:srgbClr val="09304A"/>
                </a:solidFill>
                <a:latin typeface="Century Gothic"/>
                <a:ea typeface="Century Gothic"/>
                <a:cs typeface="Century Gothic"/>
                <a:sym typeface="Century Gothic"/>
              </a:defRPr>
            </a:lvl4pPr>
            <a:lvl5pPr indent="0" lvl="4" marL="0" marR="0" rtl="0" algn="r">
              <a:spcBef>
                <a:spcPts val="0"/>
              </a:spcBef>
              <a:buNone/>
              <a:defRPr b="0" i="0" sz="3200" u="none" cap="none" strike="noStrike">
                <a:solidFill>
                  <a:srgbClr val="09304A"/>
                </a:solidFill>
                <a:latin typeface="Century Gothic"/>
                <a:ea typeface="Century Gothic"/>
                <a:cs typeface="Century Gothic"/>
                <a:sym typeface="Century Gothic"/>
              </a:defRPr>
            </a:lvl5pPr>
            <a:lvl6pPr indent="0" lvl="5" marL="0" marR="0" rtl="0" algn="r">
              <a:spcBef>
                <a:spcPts val="0"/>
              </a:spcBef>
              <a:buNone/>
              <a:defRPr b="0" i="0" sz="3200" u="none" cap="none" strike="noStrike">
                <a:solidFill>
                  <a:srgbClr val="09304A"/>
                </a:solidFill>
                <a:latin typeface="Century Gothic"/>
                <a:ea typeface="Century Gothic"/>
                <a:cs typeface="Century Gothic"/>
                <a:sym typeface="Century Gothic"/>
              </a:defRPr>
            </a:lvl6pPr>
            <a:lvl7pPr indent="0" lvl="6" marL="0" marR="0" rtl="0" algn="r">
              <a:spcBef>
                <a:spcPts val="0"/>
              </a:spcBef>
              <a:buNone/>
              <a:defRPr b="0" i="0" sz="3200" u="none" cap="none" strike="noStrike">
                <a:solidFill>
                  <a:srgbClr val="09304A"/>
                </a:solidFill>
                <a:latin typeface="Century Gothic"/>
                <a:ea typeface="Century Gothic"/>
                <a:cs typeface="Century Gothic"/>
                <a:sym typeface="Century Gothic"/>
              </a:defRPr>
            </a:lvl7pPr>
            <a:lvl8pPr indent="0" lvl="7" marL="0" marR="0" rtl="0" algn="r">
              <a:spcBef>
                <a:spcPts val="0"/>
              </a:spcBef>
              <a:buNone/>
              <a:defRPr b="0" i="0" sz="3200" u="none" cap="none" strike="noStrike">
                <a:solidFill>
                  <a:srgbClr val="09304A"/>
                </a:solidFill>
                <a:latin typeface="Century Gothic"/>
                <a:ea typeface="Century Gothic"/>
                <a:cs typeface="Century Gothic"/>
                <a:sym typeface="Century Gothic"/>
              </a:defRPr>
            </a:lvl8pPr>
            <a:lvl9pPr indent="0" lvl="8" marL="0" marR="0" rtl="0" algn="r">
              <a:spcBef>
                <a:spcPts val="0"/>
              </a:spcBef>
              <a:buNone/>
              <a:defRPr b="0" i="0" sz="3200" u="none" cap="none" strike="noStrike">
                <a:solidFill>
                  <a:srgbClr val="09304A"/>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xml"/><Relationship Id="rId3" Type="http://schemas.openxmlformats.org/officeDocument/2006/relationships/image" Target="../media/image3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1.xml"/><Relationship Id="rId3" Type="http://schemas.openxmlformats.org/officeDocument/2006/relationships/image" Target="../media/image6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3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4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image" Target="../media/image4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image" Target="../media/image4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6.xml"/><Relationship Id="rId3" Type="http://schemas.openxmlformats.org/officeDocument/2006/relationships/image" Target="../media/image4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 Id="rId3" Type="http://schemas.openxmlformats.org/officeDocument/2006/relationships/image" Target="../media/image34.jpg"/><Relationship Id="rId4" Type="http://schemas.openxmlformats.org/officeDocument/2006/relationships/image" Target="../media/image37.jpg"/><Relationship Id="rId5" Type="http://schemas.openxmlformats.org/officeDocument/2006/relationships/image" Target="../media/image31.jpg"/><Relationship Id="rId6" Type="http://schemas.openxmlformats.org/officeDocument/2006/relationships/image" Target="../media/image38.jpg"/><Relationship Id="rId7" Type="http://schemas.openxmlformats.org/officeDocument/2006/relationships/image" Target="../media/image4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 Id="rId3" Type="http://schemas.openxmlformats.org/officeDocument/2006/relationships/image" Target="../media/image4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41.png"/><Relationship Id="rId4" Type="http://schemas.openxmlformats.org/officeDocument/2006/relationships/image" Target="../media/image3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 Id="rId3" Type="http://schemas.openxmlformats.org/officeDocument/2006/relationships/image" Target="../media/image32.png"/><Relationship Id="rId4" Type="http://schemas.openxmlformats.org/officeDocument/2006/relationships/image" Target="../media/image3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2.xml"/><Relationship Id="rId3" Type="http://schemas.openxmlformats.org/officeDocument/2006/relationships/image" Target="../media/image43.png"/><Relationship Id="rId4" Type="http://schemas.openxmlformats.org/officeDocument/2006/relationships/image" Target="../media/image4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3.xml"/><Relationship Id="rId3" Type="http://schemas.openxmlformats.org/officeDocument/2006/relationships/image" Target="../media/image3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 Id="rId3" Type="http://schemas.openxmlformats.org/officeDocument/2006/relationships/image" Target="../media/image52.png"/><Relationship Id="rId4" Type="http://schemas.openxmlformats.org/officeDocument/2006/relationships/image" Target="../media/image6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 Id="rId3" Type="http://schemas.openxmlformats.org/officeDocument/2006/relationships/image" Target="../media/image5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7.xml"/><Relationship Id="rId3" Type="http://schemas.openxmlformats.org/officeDocument/2006/relationships/image" Target="../media/image5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9.xml"/><Relationship Id="rId3" Type="http://schemas.openxmlformats.org/officeDocument/2006/relationships/image" Target="../media/image5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0.xml"/><Relationship Id="rId3" Type="http://schemas.openxmlformats.org/officeDocument/2006/relationships/image" Target="../media/image5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1.xml"/><Relationship Id="rId3" Type="http://schemas.openxmlformats.org/officeDocument/2006/relationships/image" Target="../media/image5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2.xml"/><Relationship Id="rId3" Type="http://schemas.openxmlformats.org/officeDocument/2006/relationships/image" Target="../media/image4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3.xml"/><Relationship Id="rId3" Type="http://schemas.openxmlformats.org/officeDocument/2006/relationships/image" Target="../media/image5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4.xml"/><Relationship Id="rId3" Type="http://schemas.openxmlformats.org/officeDocument/2006/relationships/image" Target="../media/image5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5.xml"/><Relationship Id="rId3" Type="http://schemas.openxmlformats.org/officeDocument/2006/relationships/image" Target="../media/image6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7.xml"/><Relationship Id="rId3" Type="http://schemas.openxmlformats.org/officeDocument/2006/relationships/image" Target="../media/image54.png"/><Relationship Id="rId4" Type="http://schemas.openxmlformats.org/officeDocument/2006/relationships/image" Target="../media/image6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6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1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0.xml"/><Relationship Id="rId3" Type="http://schemas.openxmlformats.org/officeDocument/2006/relationships/image" Target="../media/image58.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1.xml"/><Relationship Id="rId3" Type="http://schemas.openxmlformats.org/officeDocument/2006/relationships/image" Target="../media/image6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2.xml"/><Relationship Id="rId3" Type="http://schemas.openxmlformats.org/officeDocument/2006/relationships/image" Target="../media/image65.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4.xml"/><Relationship Id="rId3" Type="http://schemas.openxmlformats.org/officeDocument/2006/relationships/image" Target="../media/image67.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7.xml"/><Relationship Id="rId3" Type="http://schemas.openxmlformats.org/officeDocument/2006/relationships/image" Target="../media/image69.png"/><Relationship Id="rId4" Type="http://schemas.openxmlformats.org/officeDocument/2006/relationships/image" Target="../media/image71.png"/><Relationship Id="rId5" Type="http://schemas.openxmlformats.org/officeDocument/2006/relationships/image" Target="../media/image66.png"/><Relationship Id="rId6" Type="http://schemas.openxmlformats.org/officeDocument/2006/relationships/image" Target="../media/image73.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8.xml"/><Relationship Id="rId3" Type="http://schemas.openxmlformats.org/officeDocument/2006/relationships/image" Target="../media/image74.png"/><Relationship Id="rId4" Type="http://schemas.openxmlformats.org/officeDocument/2006/relationships/image" Target="../media/image70.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9.xml"/><Relationship Id="rId3" Type="http://schemas.openxmlformats.org/officeDocument/2006/relationships/image" Target="../media/image77.png"/><Relationship Id="rId4" Type="http://schemas.openxmlformats.org/officeDocument/2006/relationships/image" Target="../media/image75.png"/><Relationship Id="rId5" Type="http://schemas.openxmlformats.org/officeDocument/2006/relationships/image" Target="../media/image7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0.xml"/><Relationship Id="rId3" Type="http://schemas.openxmlformats.org/officeDocument/2006/relationships/image" Target="../media/image80.png"/><Relationship Id="rId4" Type="http://schemas.openxmlformats.org/officeDocument/2006/relationships/image" Target="../media/image76.png"/><Relationship Id="rId5" Type="http://schemas.openxmlformats.org/officeDocument/2006/relationships/image" Target="../media/image72.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 Id="rId3" Type="http://schemas.openxmlformats.org/officeDocument/2006/relationships/image" Target="../media/image7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13.png"/><Relationship Id="rId4" Type="http://schemas.openxmlformats.org/officeDocument/2006/relationships/image" Target="../media/image24.png"/><Relationship Id="rId9" Type="http://schemas.openxmlformats.org/officeDocument/2006/relationships/image" Target="../media/image25.png"/><Relationship Id="rId5" Type="http://schemas.openxmlformats.org/officeDocument/2006/relationships/image" Target="../media/image16.png"/><Relationship Id="rId6" Type="http://schemas.openxmlformats.org/officeDocument/2006/relationships/image" Target="../media/image21.png"/><Relationship Id="rId7" Type="http://schemas.openxmlformats.org/officeDocument/2006/relationships/image" Target="../media/image20.png"/><Relationship Id="rId8" Type="http://schemas.openxmlformats.org/officeDocument/2006/relationships/image" Target="../media/image26.png"/><Relationship Id="rId11" Type="http://schemas.openxmlformats.org/officeDocument/2006/relationships/image" Target="../media/image19.png"/><Relationship Id="rId10" Type="http://schemas.openxmlformats.org/officeDocument/2006/relationships/image" Target="../media/image22.png"/><Relationship Id="rId12" Type="http://schemas.openxmlformats.org/officeDocument/2006/relationships/image" Target="../media/image2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1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8.png"/><Relationship Id="rId4" Type="http://schemas.openxmlformats.org/officeDocument/2006/relationships/image" Target="../media/image17.png"/><Relationship Id="rId5" Type="http://schemas.openxmlformats.org/officeDocument/2006/relationships/image" Target="../media/image2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 Id="rId3"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1"/>
          <p:cNvSpPr txBox="1"/>
          <p:nvPr>
            <p:ph type="title"/>
          </p:nvPr>
        </p:nvSpPr>
        <p:spPr>
          <a:xfrm>
            <a:off x="825674" y="1327759"/>
            <a:ext cx="5994576" cy="1929505"/>
          </a:xfrm>
          <a:prstGeom prst="rect">
            <a:avLst/>
          </a:prstGeom>
          <a:noFill/>
          <a:ln>
            <a:noFill/>
          </a:ln>
        </p:spPr>
        <p:txBody>
          <a:bodyPr anchorCtr="0" anchor="b" bIns="45700" lIns="91425" spcFirstLastPara="1" rIns="91425" wrap="square" tIns="45700">
            <a:normAutofit fontScale="90000"/>
          </a:bodyPr>
          <a:lstStyle/>
          <a:p>
            <a:pPr indent="0" lvl="0" marL="0" rtl="0" algn="l">
              <a:spcBef>
                <a:spcPts val="0"/>
              </a:spcBef>
              <a:spcAft>
                <a:spcPts val="0"/>
              </a:spcAft>
              <a:buClr>
                <a:schemeClr val="accent6"/>
              </a:buClr>
              <a:buSzPct val="100000"/>
              <a:buFont typeface="Century Gothic"/>
              <a:buNone/>
            </a:pPr>
            <a:r>
              <a:rPr b="1" lang="en-US"/>
              <a:t>GROUP </a:t>
            </a:r>
            <a:r>
              <a:rPr lang="en-US"/>
              <a:t>24</a:t>
            </a:r>
            <a:br>
              <a:rPr lang="en-US"/>
            </a:br>
            <a:r>
              <a:rPr lang="en-US" sz="4400"/>
              <a:t>SIMULATED SWARM</a:t>
            </a:r>
            <a:br>
              <a:rPr lang="en-US"/>
            </a:br>
            <a:r>
              <a:rPr b="1" lang="en-US" sz="2800"/>
              <a:t>GOLD</a:t>
            </a:r>
            <a:r>
              <a:rPr lang="en-US" sz="2800"/>
              <a:t> TEAM</a:t>
            </a:r>
            <a:endParaRPr/>
          </a:p>
        </p:txBody>
      </p:sp>
      <p:sp>
        <p:nvSpPr>
          <p:cNvPr id="271" name="Google Shape;271;p1"/>
          <p:cNvSpPr txBox="1"/>
          <p:nvPr>
            <p:ph idx="1" type="body"/>
          </p:nvPr>
        </p:nvSpPr>
        <p:spPr>
          <a:xfrm>
            <a:off x="838934" y="3257264"/>
            <a:ext cx="4989628" cy="816022"/>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SzPts val="1440"/>
              <a:buNone/>
            </a:pPr>
            <a:r>
              <a:rPr lang="en-US">
                <a:solidFill>
                  <a:srgbClr val="F2F2F2"/>
                </a:solidFill>
              </a:rPr>
              <a:t>Sponsor: Joseph Rivera – Lockheed Martin</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10"/>
          <p:cNvSpPr txBox="1"/>
          <p:nvPr>
            <p:ph type="title"/>
          </p:nvPr>
        </p:nvSpPr>
        <p:spPr>
          <a:xfrm>
            <a:off x="3783676" y="-293119"/>
            <a:ext cx="6482542" cy="2357066"/>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accent6"/>
              </a:buClr>
              <a:buSzPts val="4800"/>
              <a:buFont typeface="Century Gothic"/>
              <a:buNone/>
            </a:pPr>
            <a:r>
              <a:rPr b="1" lang="en-US"/>
              <a:t>GAZEBO</a:t>
            </a:r>
            <a:r>
              <a:rPr lang="en-US"/>
              <a:t> MODELS</a:t>
            </a:r>
            <a:endParaRPr/>
          </a:p>
        </p:txBody>
      </p:sp>
      <p:sp>
        <p:nvSpPr>
          <p:cNvPr id="382" name="Google Shape;382;p10"/>
          <p:cNvSpPr txBox="1"/>
          <p:nvPr/>
        </p:nvSpPr>
        <p:spPr>
          <a:xfrm>
            <a:off x="4478482" y="1735282"/>
            <a:ext cx="4530436" cy="480131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Century Gothic"/>
                <a:ea typeface="Century Gothic"/>
                <a:cs typeface="Century Gothic"/>
                <a:sym typeface="Century Gothic"/>
              </a:rPr>
              <a:t>What we inherited:</a:t>
            </a:r>
            <a:endParaRPr/>
          </a:p>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a:p>
            <a:pPr indent="-285750" lvl="0" marL="285750" marR="0" rtl="0" algn="l">
              <a:spcBef>
                <a:spcPts val="0"/>
              </a:spcBef>
              <a:spcAft>
                <a:spcPts val="0"/>
              </a:spcAft>
              <a:buClr>
                <a:schemeClr val="dk1"/>
              </a:buClr>
              <a:buSzPts val="1800"/>
              <a:buFont typeface="Noto Sans Symbols"/>
              <a:buChar char="▪"/>
            </a:pPr>
            <a:r>
              <a:rPr lang="en-US" sz="1800">
                <a:solidFill>
                  <a:schemeClr val="dk1"/>
                </a:solidFill>
                <a:latin typeface="Century Gothic"/>
                <a:ea typeface="Century Gothic"/>
                <a:cs typeface="Century Gothic"/>
                <a:sym typeface="Century Gothic"/>
              </a:rPr>
              <a:t>Previous team’s urban environment </a:t>
            </a:r>
            <a:r>
              <a:rPr i="1" lang="en-US" sz="1800">
                <a:solidFill>
                  <a:schemeClr val="dk1"/>
                </a:solidFill>
                <a:latin typeface="Century Gothic"/>
                <a:ea typeface="Century Gothic"/>
                <a:cs typeface="Century Gothic"/>
                <a:sym typeface="Century Gothic"/>
              </a:rPr>
              <a:t>(.world)</a:t>
            </a:r>
            <a:endParaRPr/>
          </a:p>
          <a:p>
            <a:pPr indent="-171450" lvl="0" marL="285750" marR="0" rtl="0" algn="l">
              <a:spcBef>
                <a:spcPts val="0"/>
              </a:spcBef>
              <a:spcAft>
                <a:spcPts val="0"/>
              </a:spcAft>
              <a:buClr>
                <a:schemeClr val="lt1"/>
              </a:buClr>
              <a:buSzPts val="1800"/>
              <a:buFont typeface="Noto Sans Symbols"/>
              <a:buNone/>
            </a:pPr>
            <a:r>
              <a:t/>
            </a:r>
            <a:endParaRPr sz="1800">
              <a:solidFill>
                <a:schemeClr val="dk1"/>
              </a:solidFill>
              <a:latin typeface="Century Gothic"/>
              <a:ea typeface="Century Gothic"/>
              <a:cs typeface="Century Gothic"/>
              <a:sym typeface="Century Gothic"/>
            </a:endParaRPr>
          </a:p>
          <a:p>
            <a:pPr indent="-285750" lvl="0" marL="285750" marR="0" rtl="0" algn="l">
              <a:spcBef>
                <a:spcPts val="0"/>
              </a:spcBef>
              <a:spcAft>
                <a:spcPts val="0"/>
              </a:spcAft>
              <a:buClr>
                <a:schemeClr val="dk1"/>
              </a:buClr>
              <a:buSzPts val="1800"/>
              <a:buFont typeface="Noto Sans Symbols"/>
              <a:buChar char="▪"/>
            </a:pPr>
            <a:r>
              <a:rPr lang="en-US" sz="1800">
                <a:solidFill>
                  <a:schemeClr val="dk1"/>
                </a:solidFill>
                <a:latin typeface="Century Gothic"/>
                <a:ea typeface="Century Gothic"/>
                <a:cs typeface="Century Gothic"/>
                <a:sym typeface="Century Gothic"/>
              </a:rPr>
              <a:t>Previous team’s target </a:t>
            </a:r>
            <a:r>
              <a:rPr i="1" lang="en-US" sz="1800">
                <a:solidFill>
                  <a:schemeClr val="dk1"/>
                </a:solidFill>
                <a:latin typeface="Century Gothic"/>
                <a:ea typeface="Century Gothic"/>
                <a:cs typeface="Century Gothic"/>
                <a:sym typeface="Century Gothic"/>
              </a:rPr>
              <a:t>(BB-8 model)</a:t>
            </a:r>
            <a:endParaRPr sz="1800">
              <a:solidFill>
                <a:schemeClr val="dk1"/>
              </a:solidFill>
              <a:latin typeface="Century Gothic"/>
              <a:ea typeface="Century Gothic"/>
              <a:cs typeface="Century Gothic"/>
              <a:sym typeface="Century Gothic"/>
            </a:endParaRPr>
          </a:p>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a:p>
            <a:pPr indent="0" lvl="0" marL="0" marR="0" rtl="0" algn="l">
              <a:spcBef>
                <a:spcPts val="0"/>
              </a:spcBef>
              <a:spcAft>
                <a:spcPts val="0"/>
              </a:spcAft>
              <a:buNone/>
            </a:pPr>
            <a:r>
              <a:rPr b="1" lang="en-US" sz="1800">
                <a:solidFill>
                  <a:schemeClr val="dk1"/>
                </a:solidFill>
                <a:latin typeface="Century Gothic"/>
                <a:ea typeface="Century Gothic"/>
                <a:cs typeface="Century Gothic"/>
                <a:sym typeface="Century Gothic"/>
              </a:rPr>
              <a:t>What we needed to implement:</a:t>
            </a:r>
            <a:endParaRPr/>
          </a:p>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a:p>
            <a:pPr indent="-285750" lvl="0" marL="285750" marR="0" rtl="0" algn="l">
              <a:spcBef>
                <a:spcPts val="0"/>
              </a:spcBef>
              <a:spcAft>
                <a:spcPts val="0"/>
              </a:spcAft>
              <a:buClr>
                <a:schemeClr val="dk1"/>
              </a:buClr>
              <a:buSzPts val="1800"/>
              <a:buFont typeface="Noto Sans Symbols"/>
              <a:buChar char="▪"/>
            </a:pPr>
            <a:r>
              <a:rPr lang="en-US" sz="1800">
                <a:solidFill>
                  <a:schemeClr val="dk1"/>
                </a:solidFill>
                <a:latin typeface="Century Gothic"/>
                <a:ea typeface="Century Gothic"/>
                <a:cs typeface="Century Gothic"/>
                <a:sym typeface="Century Gothic"/>
              </a:rPr>
              <a:t>Gazebo/ROS Workspace </a:t>
            </a:r>
            <a:endParaRPr/>
          </a:p>
          <a:p>
            <a:pPr indent="-171450" lvl="0" marL="285750" marR="0" rtl="0" algn="l">
              <a:spcBef>
                <a:spcPts val="0"/>
              </a:spcBef>
              <a:spcAft>
                <a:spcPts val="0"/>
              </a:spcAft>
              <a:buClr>
                <a:schemeClr val="lt1"/>
              </a:buClr>
              <a:buSzPts val="1800"/>
              <a:buFont typeface="Noto Sans Symbols"/>
              <a:buNone/>
            </a:pPr>
            <a:r>
              <a:t/>
            </a:r>
            <a:endParaRPr sz="1800">
              <a:solidFill>
                <a:schemeClr val="dk1"/>
              </a:solidFill>
              <a:latin typeface="Century Gothic"/>
              <a:ea typeface="Century Gothic"/>
              <a:cs typeface="Century Gothic"/>
              <a:sym typeface="Century Gothic"/>
            </a:endParaRPr>
          </a:p>
          <a:p>
            <a:pPr indent="-285750" lvl="0" marL="285750" marR="0" rtl="0" algn="l">
              <a:spcBef>
                <a:spcPts val="0"/>
              </a:spcBef>
              <a:spcAft>
                <a:spcPts val="0"/>
              </a:spcAft>
              <a:buClr>
                <a:schemeClr val="dk1"/>
              </a:buClr>
              <a:buSzPts val="1800"/>
              <a:buFont typeface="Noto Sans Symbols"/>
              <a:buChar char="▪"/>
            </a:pPr>
            <a:r>
              <a:rPr lang="en-US" sz="1800">
                <a:solidFill>
                  <a:schemeClr val="dk1"/>
                </a:solidFill>
                <a:latin typeface="Century Gothic"/>
                <a:ea typeface="Century Gothic"/>
                <a:cs typeface="Century Gothic"/>
                <a:sym typeface="Century Gothic"/>
              </a:rPr>
              <a:t>4 – 5 Drones</a:t>
            </a:r>
            <a:endParaRPr/>
          </a:p>
          <a:p>
            <a:pPr indent="-285750" lvl="1" marL="742950" marR="0" rtl="0" algn="l">
              <a:spcBef>
                <a:spcPts val="0"/>
              </a:spcBef>
              <a:spcAft>
                <a:spcPts val="0"/>
              </a:spcAft>
              <a:buClr>
                <a:schemeClr val="dk1"/>
              </a:buClr>
              <a:buSzPts val="1800"/>
              <a:buFont typeface="Noto Sans Symbols"/>
              <a:buChar char="▪"/>
            </a:pPr>
            <a:r>
              <a:rPr b="0" i="0" lang="en-US" sz="1800" u="none" cap="none" strike="noStrike">
                <a:solidFill>
                  <a:schemeClr val="dk1"/>
                </a:solidFill>
                <a:latin typeface="Century Gothic"/>
                <a:ea typeface="Century Gothic"/>
                <a:cs typeface="Century Gothic"/>
                <a:sym typeface="Century Gothic"/>
              </a:rPr>
              <a:t>A Camera </a:t>
            </a:r>
            <a:r>
              <a:rPr b="0" i="1" lang="en-US" sz="1800" u="none" cap="none" strike="noStrike">
                <a:solidFill>
                  <a:schemeClr val="dk1"/>
                </a:solidFill>
                <a:latin typeface="Century Gothic"/>
                <a:ea typeface="Century Gothic"/>
                <a:cs typeface="Century Gothic"/>
                <a:sym typeface="Century Gothic"/>
              </a:rPr>
              <a:t>(for Object Detection)</a:t>
            </a:r>
            <a:endParaRPr b="0" i="0" sz="1800" u="none" cap="none" strike="noStrike">
              <a:solidFill>
                <a:schemeClr val="dk1"/>
              </a:solidFill>
              <a:latin typeface="Century Gothic"/>
              <a:ea typeface="Century Gothic"/>
              <a:cs typeface="Century Gothic"/>
              <a:sym typeface="Century Gothic"/>
            </a:endParaRPr>
          </a:p>
          <a:p>
            <a:pPr indent="-285750" lvl="1" marL="742950" marR="0" rtl="0" algn="l">
              <a:spcBef>
                <a:spcPts val="0"/>
              </a:spcBef>
              <a:spcAft>
                <a:spcPts val="0"/>
              </a:spcAft>
              <a:buClr>
                <a:schemeClr val="dk1"/>
              </a:buClr>
              <a:buSzPts val="1800"/>
              <a:buFont typeface="Noto Sans Symbols"/>
              <a:buChar char="▪"/>
            </a:pPr>
            <a:r>
              <a:rPr b="0" i="0" lang="en-US" sz="1800" u="none" cap="none" strike="noStrike">
                <a:solidFill>
                  <a:schemeClr val="dk1"/>
                </a:solidFill>
                <a:latin typeface="Century Gothic"/>
                <a:ea typeface="Century Gothic"/>
                <a:cs typeface="Century Gothic"/>
                <a:sym typeface="Century Gothic"/>
              </a:rPr>
              <a:t>LIDAR </a:t>
            </a:r>
            <a:r>
              <a:rPr b="0" i="1" lang="en-US" sz="1800" u="none" cap="none" strike="noStrike">
                <a:solidFill>
                  <a:schemeClr val="dk1"/>
                </a:solidFill>
                <a:latin typeface="Century Gothic"/>
                <a:ea typeface="Century Gothic"/>
                <a:cs typeface="Century Gothic"/>
                <a:sym typeface="Century Gothic"/>
              </a:rPr>
              <a:t>(for Mapping, Pathfinding)</a:t>
            </a:r>
            <a:endParaRPr/>
          </a:p>
          <a:p>
            <a:pPr indent="-171450" lvl="1" marL="742950" marR="0" rtl="0" algn="l">
              <a:spcBef>
                <a:spcPts val="0"/>
              </a:spcBef>
              <a:spcAft>
                <a:spcPts val="0"/>
              </a:spcAft>
              <a:buClr>
                <a:schemeClr val="lt1"/>
              </a:buClr>
              <a:buSzPts val="1800"/>
              <a:buFont typeface="Noto Sans Symbols"/>
              <a:buNone/>
            </a:pPr>
            <a:r>
              <a:t/>
            </a:r>
            <a:endParaRPr b="0" i="1" sz="1800" u="none" cap="none" strike="noStrike">
              <a:solidFill>
                <a:schemeClr val="dk1"/>
              </a:solidFill>
              <a:latin typeface="Century Gothic"/>
              <a:ea typeface="Century Gothic"/>
              <a:cs typeface="Century Gothic"/>
              <a:sym typeface="Century Gothic"/>
            </a:endParaRPr>
          </a:p>
        </p:txBody>
      </p:sp>
      <p:pic>
        <p:nvPicPr>
          <p:cNvPr id="383" name="Google Shape;383;p10"/>
          <p:cNvPicPr preferRelativeResize="0"/>
          <p:nvPr/>
        </p:nvPicPr>
        <p:blipFill rotWithShape="1">
          <a:blip r:embed="rId3">
            <a:alphaModFix/>
          </a:blip>
          <a:srcRect b="10330" l="27384" r="21964" t="30165"/>
          <a:stretch/>
        </p:blipFill>
        <p:spPr>
          <a:xfrm>
            <a:off x="623541" y="1818409"/>
            <a:ext cx="3160135" cy="3553690"/>
          </a:xfrm>
          <a:prstGeom prst="rect">
            <a:avLst/>
          </a:prstGeom>
          <a:noFill/>
          <a:ln cap="sq" cmpd="thickThin" w="228600">
            <a:solidFill>
              <a:srgbClr val="000000"/>
            </a:solidFill>
            <a:prstDash val="solid"/>
            <a:miter lim="800000"/>
            <a:headEnd len="sm" w="sm" type="none"/>
            <a:tailEnd len="sm" w="sm" type="none"/>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sp>
        <p:nvSpPr>
          <p:cNvPr id="388" name="Google Shape;388;p11"/>
          <p:cNvSpPr txBox="1"/>
          <p:nvPr>
            <p:ph type="title"/>
          </p:nvPr>
        </p:nvSpPr>
        <p:spPr>
          <a:xfrm>
            <a:off x="1957269" y="1748561"/>
            <a:ext cx="8277461" cy="743753"/>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accent6"/>
              </a:buClr>
              <a:buSzPts val="4800"/>
              <a:buFont typeface="Century Gothic"/>
              <a:buNone/>
            </a:pPr>
            <a:r>
              <a:rPr b="1" lang="en-US" sz="4800">
                <a:solidFill>
                  <a:schemeClr val="accent6"/>
                </a:solidFill>
              </a:rPr>
              <a:t>GAZEBO</a:t>
            </a:r>
            <a:r>
              <a:rPr lang="en-US" sz="4800">
                <a:solidFill>
                  <a:schemeClr val="accent6"/>
                </a:solidFill>
              </a:rPr>
              <a:t> DEVELOPMENT</a:t>
            </a:r>
            <a:endParaRPr/>
          </a:p>
        </p:txBody>
      </p:sp>
      <p:sp>
        <p:nvSpPr>
          <p:cNvPr id="389" name="Google Shape;389;p11"/>
          <p:cNvSpPr txBox="1"/>
          <p:nvPr>
            <p:ph idx="1" type="body"/>
          </p:nvPr>
        </p:nvSpPr>
        <p:spPr>
          <a:xfrm>
            <a:off x="356277" y="2848971"/>
            <a:ext cx="6484776" cy="580029"/>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SzPts val="1920"/>
              <a:buNone/>
            </a:pPr>
            <a:r>
              <a:rPr lang="en-US" sz="2400"/>
              <a:t>LAUNCH FILES CREATED FOR MODELS</a:t>
            </a:r>
            <a:endParaRPr/>
          </a:p>
        </p:txBody>
      </p:sp>
      <p:sp>
        <p:nvSpPr>
          <p:cNvPr id="390" name="Google Shape;390;p11"/>
          <p:cNvSpPr txBox="1"/>
          <p:nvPr>
            <p:ph idx="2" type="body"/>
          </p:nvPr>
        </p:nvSpPr>
        <p:spPr>
          <a:xfrm>
            <a:off x="847646" y="3510596"/>
            <a:ext cx="5696541" cy="3987984"/>
          </a:xfrm>
          <a:prstGeom prst="rect">
            <a:avLst/>
          </a:prstGeom>
          <a:noFill/>
          <a:ln>
            <a:noFill/>
          </a:ln>
        </p:spPr>
        <p:txBody>
          <a:bodyPr anchorCtr="0" anchor="ctr" bIns="45700" lIns="91425" spcFirstLastPara="1" rIns="91425" wrap="square" tIns="45700">
            <a:noAutofit/>
          </a:bodyPr>
          <a:lstStyle/>
          <a:p>
            <a:pPr indent="0" lvl="0" marL="0" rtl="0" algn="l">
              <a:lnSpc>
                <a:spcPct val="150000"/>
              </a:lnSpc>
              <a:spcBef>
                <a:spcPts val="0"/>
              </a:spcBef>
              <a:spcAft>
                <a:spcPts val="0"/>
              </a:spcAft>
              <a:buClr>
                <a:schemeClr val="accent6"/>
              </a:buClr>
              <a:buSzPts val="1920"/>
              <a:buFont typeface="Courier New"/>
              <a:buNone/>
            </a:pPr>
            <a:r>
              <a:t/>
            </a:r>
            <a:endParaRPr sz="2400"/>
          </a:p>
          <a:p>
            <a:pPr indent="-285750" lvl="0" marL="285750" rtl="0" algn="l">
              <a:lnSpc>
                <a:spcPct val="150000"/>
              </a:lnSpc>
              <a:spcBef>
                <a:spcPts val="1200"/>
              </a:spcBef>
              <a:spcAft>
                <a:spcPts val="0"/>
              </a:spcAft>
              <a:buSzPts val="1920"/>
              <a:buFont typeface="Arial"/>
              <a:buChar char="•"/>
            </a:pPr>
            <a:r>
              <a:rPr lang="en-US" sz="2400"/>
              <a:t>only_world.launch</a:t>
            </a:r>
            <a:endParaRPr sz="2400"/>
          </a:p>
          <a:p>
            <a:pPr indent="-285750" lvl="0" marL="285750" rtl="0" algn="l">
              <a:lnSpc>
                <a:spcPct val="150000"/>
              </a:lnSpc>
              <a:spcBef>
                <a:spcPts val="1200"/>
              </a:spcBef>
              <a:spcAft>
                <a:spcPts val="0"/>
              </a:spcAft>
              <a:buSzPts val="1920"/>
              <a:buFont typeface="Arial"/>
              <a:buChar char="•"/>
            </a:pPr>
            <a:r>
              <a:rPr lang="en-US" sz="2400"/>
              <a:t>only_bb8.launch</a:t>
            </a:r>
            <a:endParaRPr/>
          </a:p>
          <a:p>
            <a:pPr indent="-285750" lvl="0" marL="285750" rtl="0" algn="l">
              <a:lnSpc>
                <a:spcPct val="150000"/>
              </a:lnSpc>
              <a:spcBef>
                <a:spcPts val="1200"/>
              </a:spcBef>
              <a:spcAft>
                <a:spcPts val="0"/>
              </a:spcAft>
              <a:buSzPts val="1920"/>
              <a:buFont typeface="Arial"/>
              <a:buChar char="•"/>
            </a:pPr>
            <a:r>
              <a:rPr lang="en-US" sz="2400"/>
              <a:t>put_robot_in_world.launch</a:t>
            </a:r>
            <a:endParaRPr sz="2400"/>
          </a:p>
          <a:p>
            <a:pPr indent="-285750" lvl="0" marL="285750" rtl="0" algn="l">
              <a:lnSpc>
                <a:spcPct val="150000"/>
              </a:lnSpc>
              <a:spcBef>
                <a:spcPts val="1200"/>
              </a:spcBef>
              <a:spcAft>
                <a:spcPts val="0"/>
              </a:spcAft>
              <a:buSzPts val="1920"/>
              <a:buFont typeface="Arial"/>
              <a:buChar char="•"/>
            </a:pPr>
            <a:r>
              <a:rPr lang="en-US" sz="2400"/>
              <a:t>spawn_five_quadrotors.launch</a:t>
            </a:r>
            <a:endParaRPr sz="2400"/>
          </a:p>
          <a:p>
            <a:pPr indent="-163830" lvl="0" marL="285750" rtl="0" algn="l">
              <a:lnSpc>
                <a:spcPct val="150000"/>
              </a:lnSpc>
              <a:spcBef>
                <a:spcPts val="1200"/>
              </a:spcBef>
              <a:spcAft>
                <a:spcPts val="0"/>
              </a:spcAft>
              <a:buSzPts val="1920"/>
              <a:buFont typeface="Arial"/>
              <a:buNone/>
            </a:pPr>
            <a:r>
              <a:t/>
            </a:r>
            <a:endParaRPr sz="2400"/>
          </a:p>
          <a:p>
            <a:pPr indent="-163830" lvl="0" marL="285750" rtl="0" algn="l">
              <a:lnSpc>
                <a:spcPct val="150000"/>
              </a:lnSpc>
              <a:spcBef>
                <a:spcPts val="1200"/>
              </a:spcBef>
              <a:spcAft>
                <a:spcPts val="0"/>
              </a:spcAft>
              <a:buSzPts val="1920"/>
              <a:buFont typeface="Arial"/>
              <a:buNone/>
            </a:pPr>
            <a:r>
              <a:t/>
            </a:r>
            <a:endParaRPr sz="2400"/>
          </a:p>
          <a:p>
            <a:pPr indent="0" lvl="0" marL="0" rtl="0" algn="l">
              <a:lnSpc>
                <a:spcPct val="150000"/>
              </a:lnSpc>
              <a:spcBef>
                <a:spcPts val="1200"/>
              </a:spcBef>
              <a:spcAft>
                <a:spcPts val="0"/>
              </a:spcAft>
              <a:buClr>
                <a:schemeClr val="accent6"/>
              </a:buClr>
              <a:buSzPts val="1920"/>
              <a:buFont typeface="Courier New"/>
              <a:buNone/>
            </a:pPr>
            <a:r>
              <a:t/>
            </a:r>
            <a:endParaRPr sz="2400"/>
          </a:p>
        </p:txBody>
      </p:sp>
      <p:pic>
        <p:nvPicPr>
          <p:cNvPr id="391" name="Google Shape;391;p11"/>
          <p:cNvPicPr preferRelativeResize="0"/>
          <p:nvPr/>
        </p:nvPicPr>
        <p:blipFill rotWithShape="1">
          <a:blip r:embed="rId3">
            <a:alphaModFix/>
          </a:blip>
          <a:srcRect b="8422" l="19361" r="22840" t="17462"/>
          <a:stretch/>
        </p:blipFill>
        <p:spPr>
          <a:xfrm>
            <a:off x="6997960" y="2923649"/>
            <a:ext cx="4432040" cy="3196759"/>
          </a:xfrm>
          <a:prstGeom prst="rect">
            <a:avLst/>
          </a:prstGeom>
          <a:noFill/>
          <a:ln cap="sq" cmpd="thickThin" w="88900">
            <a:solidFill>
              <a:srgbClr val="000000"/>
            </a:solidFill>
            <a:prstDash val="solid"/>
            <a:miter lim="800000"/>
            <a:headEnd len="sm" w="sm" type="none"/>
            <a:tailEnd len="sm" w="sm" type="none"/>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p12"/>
          <p:cNvSpPr txBox="1"/>
          <p:nvPr>
            <p:ph type="title"/>
          </p:nvPr>
        </p:nvSpPr>
        <p:spPr>
          <a:xfrm>
            <a:off x="1090604" y="768573"/>
            <a:ext cx="5611660" cy="677782"/>
          </a:xfrm>
          <a:prstGeom prst="rect">
            <a:avLst/>
          </a:prstGeom>
          <a:noFill/>
          <a:ln>
            <a:noFill/>
          </a:ln>
        </p:spPr>
        <p:txBody>
          <a:bodyPr anchorCtr="0" anchor="b" bIns="45700" lIns="91425" spcFirstLastPara="1" rIns="91425" wrap="square" tIns="45700">
            <a:normAutofit/>
          </a:bodyPr>
          <a:lstStyle/>
          <a:p>
            <a:pPr indent="0" lvl="0" marL="0" rtl="0" algn="ctr">
              <a:spcBef>
                <a:spcPts val="0"/>
              </a:spcBef>
              <a:spcAft>
                <a:spcPts val="0"/>
              </a:spcAft>
              <a:buClr>
                <a:schemeClr val="accent6"/>
              </a:buClr>
              <a:buSzPts val="2800"/>
              <a:buFont typeface="Century Gothic"/>
              <a:buNone/>
            </a:pPr>
            <a:r>
              <a:rPr b="1" lang="en-US">
                <a:solidFill>
                  <a:schemeClr val="accent6"/>
                </a:solidFill>
              </a:rPr>
              <a:t>ONLY_WORLD.LAUNCH</a:t>
            </a:r>
            <a:endParaRPr b="1">
              <a:solidFill>
                <a:schemeClr val="accent6"/>
              </a:solidFill>
            </a:endParaRPr>
          </a:p>
        </p:txBody>
      </p:sp>
      <p:sp>
        <p:nvSpPr>
          <p:cNvPr id="397" name="Google Shape;397;p12"/>
          <p:cNvSpPr txBox="1"/>
          <p:nvPr/>
        </p:nvSpPr>
        <p:spPr>
          <a:xfrm>
            <a:off x="1445136" y="1406072"/>
            <a:ext cx="610688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entury Gothic"/>
                <a:ea typeface="Century Gothic"/>
                <a:cs typeface="Century Gothic"/>
                <a:sym typeface="Century Gothic"/>
              </a:rPr>
              <a:t>Generates the urban environment .world file</a:t>
            </a:r>
            <a:endParaRPr/>
          </a:p>
        </p:txBody>
      </p:sp>
      <p:pic>
        <p:nvPicPr>
          <p:cNvPr id="398" name="Google Shape;398;p12"/>
          <p:cNvPicPr preferRelativeResize="0"/>
          <p:nvPr/>
        </p:nvPicPr>
        <p:blipFill rotWithShape="1">
          <a:blip r:embed="rId3">
            <a:alphaModFix/>
          </a:blip>
          <a:srcRect b="0" l="0" r="0" t="0"/>
          <a:stretch/>
        </p:blipFill>
        <p:spPr>
          <a:xfrm>
            <a:off x="2038350" y="1909304"/>
            <a:ext cx="8305800" cy="4672012"/>
          </a:xfrm>
          <a:prstGeom prst="rect">
            <a:avLst/>
          </a:prstGeom>
          <a:noFill/>
          <a:ln cap="sq" cmpd="sng" w="38100">
            <a:solidFill>
              <a:schemeClr val="accent6"/>
            </a:solidFill>
            <a:prstDash val="solid"/>
            <a:miter lim="800000"/>
            <a:headEnd len="sm" w="sm" type="none"/>
            <a:tailEnd len="sm" w="sm" type="none"/>
          </a:ln>
          <a:effectLst>
            <a:outerShdw blurRad="50800" rotWithShape="0" algn="tl" dir="2700000" dist="38100">
              <a:srgbClr val="000000">
                <a:alpha val="42745"/>
              </a:srgbClr>
            </a:outerShdw>
          </a:effectLst>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8"/>
                                        </p:tgtEl>
                                        <p:attrNameLst>
                                          <p:attrName>style.visibility</p:attrName>
                                        </p:attrNameLst>
                                      </p:cBhvr>
                                      <p:to>
                                        <p:strVal val="visible"/>
                                      </p:to>
                                    </p:set>
                                    <p:animEffect filter="fade" transition="in">
                                      <p:cBhvr>
                                        <p:cTn dur="5000"/>
                                        <p:tgtEl>
                                          <p:spTgt spid="39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p13"/>
          <p:cNvSpPr txBox="1"/>
          <p:nvPr>
            <p:ph type="title"/>
          </p:nvPr>
        </p:nvSpPr>
        <p:spPr>
          <a:xfrm>
            <a:off x="1090604" y="768573"/>
            <a:ext cx="5611660" cy="677782"/>
          </a:xfrm>
          <a:prstGeom prst="rect">
            <a:avLst/>
          </a:prstGeom>
          <a:noFill/>
          <a:ln>
            <a:noFill/>
          </a:ln>
        </p:spPr>
        <p:txBody>
          <a:bodyPr anchorCtr="0" anchor="b" bIns="45700" lIns="91425" spcFirstLastPara="1" rIns="91425" wrap="square" tIns="45700">
            <a:normAutofit/>
          </a:bodyPr>
          <a:lstStyle/>
          <a:p>
            <a:pPr indent="0" lvl="0" marL="0" rtl="0" algn="ctr">
              <a:spcBef>
                <a:spcPts val="0"/>
              </a:spcBef>
              <a:spcAft>
                <a:spcPts val="0"/>
              </a:spcAft>
              <a:buClr>
                <a:schemeClr val="accent6"/>
              </a:buClr>
              <a:buSzPts val="2800"/>
              <a:buFont typeface="Century Gothic"/>
              <a:buNone/>
            </a:pPr>
            <a:r>
              <a:rPr b="1" lang="en-US">
                <a:solidFill>
                  <a:schemeClr val="accent6"/>
                </a:solidFill>
              </a:rPr>
              <a:t>ONLY_BB8.LAUNCH</a:t>
            </a:r>
            <a:endParaRPr/>
          </a:p>
        </p:txBody>
      </p:sp>
      <p:sp>
        <p:nvSpPr>
          <p:cNvPr id="404" name="Google Shape;404;p13"/>
          <p:cNvSpPr txBox="1"/>
          <p:nvPr/>
        </p:nvSpPr>
        <p:spPr>
          <a:xfrm>
            <a:off x="1828800" y="1406072"/>
            <a:ext cx="610688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entury Gothic"/>
                <a:ea typeface="Century Gothic"/>
                <a:cs typeface="Century Gothic"/>
                <a:sym typeface="Century Gothic"/>
              </a:rPr>
              <a:t>Generates the bb8 .urdf, .xacro, and meshes</a:t>
            </a:r>
            <a:endParaRPr/>
          </a:p>
        </p:txBody>
      </p:sp>
      <p:pic>
        <p:nvPicPr>
          <p:cNvPr id="405" name="Google Shape;405;p13"/>
          <p:cNvPicPr preferRelativeResize="0"/>
          <p:nvPr/>
        </p:nvPicPr>
        <p:blipFill rotWithShape="1">
          <a:blip r:embed="rId3">
            <a:alphaModFix/>
          </a:blip>
          <a:srcRect b="0" l="0" r="0" t="0"/>
          <a:stretch/>
        </p:blipFill>
        <p:spPr>
          <a:xfrm>
            <a:off x="2062162" y="1775404"/>
            <a:ext cx="8067675" cy="4538067"/>
          </a:xfrm>
          <a:prstGeom prst="rect">
            <a:avLst/>
          </a:prstGeom>
          <a:noFill/>
          <a:ln cap="sq" cmpd="sng" w="38100">
            <a:solidFill>
              <a:schemeClr val="accent6"/>
            </a:solidFill>
            <a:prstDash val="solid"/>
            <a:miter lim="800000"/>
            <a:headEnd len="sm" w="sm" type="none"/>
            <a:tailEnd len="sm" w="sm" type="none"/>
          </a:ln>
          <a:effectLst>
            <a:outerShdw blurRad="50800" rotWithShape="0" algn="tl" dir="2700000" dist="38100">
              <a:srgbClr val="000000">
                <a:alpha val="42745"/>
              </a:srgbClr>
            </a:outerShdw>
          </a:effectLst>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5"/>
                                        </p:tgtEl>
                                        <p:attrNameLst>
                                          <p:attrName>style.visibility</p:attrName>
                                        </p:attrNameLst>
                                      </p:cBhvr>
                                      <p:to>
                                        <p:strVal val="visible"/>
                                      </p:to>
                                    </p:set>
                                    <p:animEffect filter="fade" transition="in">
                                      <p:cBhvr>
                                        <p:cTn dur="5000"/>
                                        <p:tgtEl>
                                          <p:spTgt spid="40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p14"/>
          <p:cNvSpPr txBox="1"/>
          <p:nvPr>
            <p:ph type="title"/>
          </p:nvPr>
        </p:nvSpPr>
        <p:spPr>
          <a:xfrm>
            <a:off x="1223954" y="839835"/>
            <a:ext cx="6986596" cy="677782"/>
          </a:xfrm>
          <a:prstGeom prst="rect">
            <a:avLst/>
          </a:prstGeom>
          <a:noFill/>
          <a:ln>
            <a:noFill/>
          </a:ln>
        </p:spPr>
        <p:txBody>
          <a:bodyPr anchorCtr="0" anchor="b" bIns="45700" lIns="91425" spcFirstLastPara="1" rIns="91425" wrap="square" tIns="45700">
            <a:normAutofit/>
          </a:bodyPr>
          <a:lstStyle/>
          <a:p>
            <a:pPr indent="0" lvl="0" marL="0" rtl="0" algn="ctr">
              <a:spcBef>
                <a:spcPts val="0"/>
              </a:spcBef>
              <a:spcAft>
                <a:spcPts val="0"/>
              </a:spcAft>
              <a:buClr>
                <a:schemeClr val="accent6"/>
              </a:buClr>
              <a:buSzPts val="2800"/>
              <a:buFont typeface="Century Gothic"/>
              <a:buNone/>
            </a:pPr>
            <a:r>
              <a:rPr b="1" lang="en-US">
                <a:solidFill>
                  <a:schemeClr val="accent6"/>
                </a:solidFill>
              </a:rPr>
              <a:t>PUT_ROBOT_IN_WORLD.LAUNCH</a:t>
            </a:r>
            <a:endParaRPr b="1">
              <a:solidFill>
                <a:schemeClr val="accent6"/>
              </a:solidFill>
            </a:endParaRPr>
          </a:p>
        </p:txBody>
      </p:sp>
      <p:sp>
        <p:nvSpPr>
          <p:cNvPr id="411" name="Google Shape;411;p14"/>
          <p:cNvSpPr txBox="1"/>
          <p:nvPr/>
        </p:nvSpPr>
        <p:spPr>
          <a:xfrm>
            <a:off x="1223954" y="1517617"/>
            <a:ext cx="7981439"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Century Gothic"/>
                <a:ea typeface="Century Gothic"/>
                <a:cs typeface="Century Gothic"/>
                <a:sym typeface="Century Gothic"/>
              </a:rPr>
              <a:t>Generates a single Hector Quadrotor with camera and LIDAR plugins</a:t>
            </a:r>
            <a:endParaRPr/>
          </a:p>
        </p:txBody>
      </p:sp>
      <p:pic>
        <p:nvPicPr>
          <p:cNvPr id="412" name="Google Shape;412;p14"/>
          <p:cNvPicPr preferRelativeResize="0"/>
          <p:nvPr/>
        </p:nvPicPr>
        <p:blipFill rotWithShape="1">
          <a:blip r:embed="rId3">
            <a:alphaModFix/>
          </a:blip>
          <a:srcRect b="0" l="0" r="0" t="0"/>
          <a:stretch/>
        </p:blipFill>
        <p:spPr>
          <a:xfrm>
            <a:off x="2004492" y="1997244"/>
            <a:ext cx="8183016" cy="4602946"/>
          </a:xfrm>
          <a:prstGeom prst="rect">
            <a:avLst/>
          </a:prstGeom>
          <a:noFill/>
          <a:ln cap="sq" cmpd="sng" w="38100">
            <a:solidFill>
              <a:schemeClr val="accent6"/>
            </a:solidFill>
            <a:prstDash val="solid"/>
            <a:miter lim="800000"/>
            <a:headEnd len="sm" w="sm" type="none"/>
            <a:tailEnd len="sm" w="sm" type="none"/>
          </a:ln>
          <a:effectLst>
            <a:outerShdw blurRad="50800" rotWithShape="0" algn="tl" dir="2700000" dist="38100">
              <a:srgbClr val="000000">
                <a:alpha val="42745"/>
              </a:srgbClr>
            </a:outerShdw>
          </a:effectLst>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2"/>
                                        </p:tgtEl>
                                        <p:attrNameLst>
                                          <p:attrName>style.visibility</p:attrName>
                                        </p:attrNameLst>
                                      </p:cBhvr>
                                      <p:to>
                                        <p:strVal val="visible"/>
                                      </p:to>
                                    </p:set>
                                    <p:animEffect filter="fade" transition="in">
                                      <p:cBhvr>
                                        <p:cTn dur="5000"/>
                                        <p:tgtEl>
                                          <p:spTgt spid="41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sp>
        <p:nvSpPr>
          <p:cNvPr id="417" name="Google Shape;417;p15"/>
          <p:cNvSpPr txBox="1"/>
          <p:nvPr>
            <p:ph type="title"/>
          </p:nvPr>
        </p:nvSpPr>
        <p:spPr>
          <a:xfrm>
            <a:off x="1223954" y="839835"/>
            <a:ext cx="7177096" cy="677782"/>
          </a:xfrm>
          <a:prstGeom prst="rect">
            <a:avLst/>
          </a:prstGeom>
          <a:noFill/>
          <a:ln>
            <a:noFill/>
          </a:ln>
        </p:spPr>
        <p:txBody>
          <a:bodyPr anchorCtr="0" anchor="b" bIns="45700" lIns="91425" spcFirstLastPara="1" rIns="91425" wrap="square" tIns="45700">
            <a:normAutofit fontScale="90000"/>
          </a:bodyPr>
          <a:lstStyle/>
          <a:p>
            <a:pPr indent="0" lvl="0" marL="0" rtl="0" algn="ctr">
              <a:spcBef>
                <a:spcPts val="0"/>
              </a:spcBef>
              <a:spcAft>
                <a:spcPts val="0"/>
              </a:spcAft>
              <a:buClr>
                <a:schemeClr val="accent6"/>
              </a:buClr>
              <a:buSzPct val="100000"/>
              <a:buFont typeface="Century Gothic"/>
              <a:buNone/>
            </a:pPr>
            <a:r>
              <a:rPr b="1" lang="en-US">
                <a:solidFill>
                  <a:schemeClr val="accent6"/>
                </a:solidFill>
              </a:rPr>
              <a:t>SPAWN_FIVE_QUADROTORS.LAUNCH</a:t>
            </a:r>
            <a:endParaRPr b="1">
              <a:solidFill>
                <a:schemeClr val="accent6"/>
              </a:solidFill>
            </a:endParaRPr>
          </a:p>
        </p:txBody>
      </p:sp>
      <p:sp>
        <p:nvSpPr>
          <p:cNvPr id="418" name="Google Shape;418;p15"/>
          <p:cNvSpPr txBox="1"/>
          <p:nvPr/>
        </p:nvSpPr>
        <p:spPr>
          <a:xfrm>
            <a:off x="1223954" y="1517617"/>
            <a:ext cx="7981439"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Century Gothic"/>
                <a:ea typeface="Century Gothic"/>
                <a:cs typeface="Century Gothic"/>
                <a:sym typeface="Century Gothic"/>
              </a:rPr>
              <a:t>Generates Five Hector Quadrotors with cameras and LIDAR plugins</a:t>
            </a:r>
            <a:endParaRPr/>
          </a:p>
        </p:txBody>
      </p:sp>
      <p:pic>
        <p:nvPicPr>
          <p:cNvPr id="419" name="Google Shape;419;p15"/>
          <p:cNvPicPr preferRelativeResize="0"/>
          <p:nvPr/>
        </p:nvPicPr>
        <p:blipFill rotWithShape="1">
          <a:blip r:embed="rId3">
            <a:alphaModFix/>
          </a:blip>
          <a:srcRect b="0" l="0" r="0" t="0"/>
          <a:stretch/>
        </p:blipFill>
        <p:spPr>
          <a:xfrm>
            <a:off x="1928812" y="1886949"/>
            <a:ext cx="8334375" cy="4688086"/>
          </a:xfrm>
          <a:prstGeom prst="rect">
            <a:avLst/>
          </a:prstGeom>
          <a:noFill/>
          <a:ln cap="sq" cmpd="sng" w="38100">
            <a:solidFill>
              <a:schemeClr val="accent6"/>
            </a:solidFill>
            <a:prstDash val="solid"/>
            <a:miter lim="800000"/>
            <a:headEnd len="sm" w="sm" type="none"/>
            <a:tailEnd len="sm" w="sm" type="none"/>
          </a:ln>
          <a:effectLst>
            <a:outerShdw blurRad="50800" rotWithShape="0" algn="tl" dir="2700000" dist="38100">
              <a:srgbClr val="000000">
                <a:alpha val="42745"/>
              </a:srgbClr>
            </a:outerShdw>
          </a:effectLst>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9"/>
                                        </p:tgtEl>
                                        <p:attrNameLst>
                                          <p:attrName>style.visibility</p:attrName>
                                        </p:attrNameLst>
                                      </p:cBhvr>
                                      <p:to>
                                        <p:strVal val="visible"/>
                                      </p:to>
                                    </p:set>
                                    <p:animEffect filter="fade" transition="in">
                                      <p:cBhvr>
                                        <p:cTn dur="5000"/>
                                        <p:tgtEl>
                                          <p:spTgt spid="41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sp>
        <p:nvSpPr>
          <p:cNvPr id="424" name="Google Shape;424;p16"/>
          <p:cNvSpPr txBox="1"/>
          <p:nvPr>
            <p:ph type="title"/>
          </p:nvPr>
        </p:nvSpPr>
        <p:spPr>
          <a:xfrm>
            <a:off x="3783676" y="-293119"/>
            <a:ext cx="6789074" cy="2357066"/>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accent6"/>
              </a:buClr>
              <a:buSzPts val="4800"/>
              <a:buFont typeface="Century Gothic"/>
              <a:buNone/>
            </a:pPr>
            <a:r>
              <a:rPr b="1" lang="en-US"/>
              <a:t>OBJECT </a:t>
            </a:r>
            <a:r>
              <a:rPr lang="en-US"/>
              <a:t>DETECTION</a:t>
            </a:r>
            <a:endParaRPr/>
          </a:p>
        </p:txBody>
      </p:sp>
      <p:sp>
        <p:nvSpPr>
          <p:cNvPr id="425" name="Google Shape;425;p16"/>
          <p:cNvSpPr txBox="1"/>
          <p:nvPr/>
        </p:nvSpPr>
        <p:spPr>
          <a:xfrm>
            <a:off x="5274906" y="1709384"/>
            <a:ext cx="4530436" cy="258532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Century Gothic"/>
                <a:ea typeface="Century Gothic"/>
                <a:cs typeface="Century Gothic"/>
                <a:sym typeface="Century Gothic"/>
              </a:rPr>
              <a:t>What the Previous Team implemented</a:t>
            </a:r>
            <a:endParaRPr/>
          </a:p>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a:p>
            <a:pPr indent="-285750" lvl="0" marL="285750" marR="0" rtl="0" algn="l">
              <a:spcBef>
                <a:spcPts val="0"/>
              </a:spcBef>
              <a:spcAft>
                <a:spcPts val="0"/>
              </a:spcAft>
              <a:buClr>
                <a:schemeClr val="dk1"/>
              </a:buClr>
              <a:buSzPts val="1800"/>
              <a:buFont typeface="Noto Sans Symbols"/>
              <a:buChar char="▪"/>
            </a:pPr>
            <a:r>
              <a:rPr lang="en-US" sz="1800">
                <a:solidFill>
                  <a:schemeClr val="dk1"/>
                </a:solidFill>
                <a:latin typeface="Century Gothic"/>
                <a:ea typeface="Century Gothic"/>
                <a:cs typeface="Century Gothic"/>
                <a:sym typeface="Century Gothic"/>
              </a:rPr>
              <a:t>YOLOv3</a:t>
            </a:r>
            <a:endParaRPr i="1" sz="1800">
              <a:solidFill>
                <a:schemeClr val="dk1"/>
              </a:solidFill>
              <a:latin typeface="Century Gothic"/>
              <a:ea typeface="Century Gothic"/>
              <a:cs typeface="Century Gothic"/>
              <a:sym typeface="Century Gothic"/>
            </a:endParaRPr>
          </a:p>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a:p>
            <a:pPr indent="0" lvl="0" marL="0" marR="0" rtl="0" algn="l">
              <a:spcBef>
                <a:spcPts val="0"/>
              </a:spcBef>
              <a:spcAft>
                <a:spcPts val="0"/>
              </a:spcAft>
              <a:buNone/>
            </a:pPr>
            <a:r>
              <a:rPr b="1" lang="en-US" sz="1800">
                <a:solidFill>
                  <a:schemeClr val="dk1"/>
                </a:solidFill>
                <a:latin typeface="Century Gothic"/>
                <a:ea typeface="Century Gothic"/>
                <a:cs typeface="Century Gothic"/>
                <a:sym typeface="Century Gothic"/>
              </a:rPr>
              <a:t>What Our Team implemented:</a:t>
            </a:r>
            <a:endParaRPr/>
          </a:p>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a:p>
            <a:pPr indent="-285750" lvl="0" marL="285750" marR="0" rtl="0" algn="l">
              <a:spcBef>
                <a:spcPts val="0"/>
              </a:spcBef>
              <a:spcAft>
                <a:spcPts val="0"/>
              </a:spcAft>
              <a:buClr>
                <a:schemeClr val="dk1"/>
              </a:buClr>
              <a:buSzPts val="1800"/>
              <a:buFont typeface="Noto Sans Symbols"/>
              <a:buChar char="▪"/>
            </a:pPr>
            <a:r>
              <a:rPr lang="en-US" sz="1800">
                <a:solidFill>
                  <a:schemeClr val="dk1"/>
                </a:solidFill>
                <a:latin typeface="Century Gothic"/>
                <a:ea typeface="Century Gothic"/>
                <a:cs typeface="Century Gothic"/>
                <a:sym typeface="Century Gothic"/>
              </a:rPr>
              <a:t>YOLOv5</a:t>
            </a:r>
            <a:endParaRPr/>
          </a:p>
          <a:p>
            <a:pPr indent="-171450" lvl="0" marL="285750" marR="0" rtl="0" algn="l">
              <a:spcBef>
                <a:spcPts val="0"/>
              </a:spcBef>
              <a:spcAft>
                <a:spcPts val="0"/>
              </a:spcAft>
              <a:buClr>
                <a:schemeClr val="lt1"/>
              </a:buClr>
              <a:buSzPts val="1800"/>
              <a:buFont typeface="Noto Sans Symbols"/>
              <a:buNone/>
            </a:pPr>
            <a:r>
              <a:t/>
            </a:r>
            <a:endParaRPr sz="1800">
              <a:solidFill>
                <a:schemeClr val="dk1"/>
              </a:solidFill>
              <a:latin typeface="Century Gothic"/>
              <a:ea typeface="Century Gothic"/>
              <a:cs typeface="Century Gothic"/>
              <a:sym typeface="Century Gothic"/>
            </a:endParaRPr>
          </a:p>
          <a:p>
            <a:pPr indent="-171450" lvl="1" marL="742950" marR="0" rtl="0" algn="l">
              <a:spcBef>
                <a:spcPts val="0"/>
              </a:spcBef>
              <a:spcAft>
                <a:spcPts val="0"/>
              </a:spcAft>
              <a:buClr>
                <a:schemeClr val="lt1"/>
              </a:buClr>
              <a:buSzPts val="1800"/>
              <a:buFont typeface="Noto Sans Symbols"/>
              <a:buNone/>
            </a:pPr>
            <a:r>
              <a:t/>
            </a:r>
            <a:endParaRPr b="0" i="1" sz="1800" u="none" cap="none" strike="noStrike">
              <a:solidFill>
                <a:schemeClr val="dk1"/>
              </a:solidFill>
              <a:latin typeface="Century Gothic"/>
              <a:ea typeface="Century Gothic"/>
              <a:cs typeface="Century Gothic"/>
              <a:sym typeface="Century Gothic"/>
            </a:endParaRPr>
          </a:p>
        </p:txBody>
      </p:sp>
      <p:pic>
        <p:nvPicPr>
          <p:cNvPr id="426" name="Google Shape;426;p16"/>
          <p:cNvPicPr preferRelativeResize="0"/>
          <p:nvPr/>
        </p:nvPicPr>
        <p:blipFill rotWithShape="1">
          <a:blip r:embed="rId3">
            <a:alphaModFix/>
          </a:blip>
          <a:srcRect b="0" l="0" r="0" t="0"/>
          <a:stretch/>
        </p:blipFill>
        <p:spPr>
          <a:xfrm>
            <a:off x="4364306" y="4558450"/>
            <a:ext cx="6351635" cy="173876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sp>
        <p:nvSpPr>
          <p:cNvPr id="431" name="Google Shape;431;p17"/>
          <p:cNvSpPr txBox="1"/>
          <p:nvPr>
            <p:ph type="title"/>
          </p:nvPr>
        </p:nvSpPr>
        <p:spPr>
          <a:xfrm>
            <a:off x="2265460" y="1653992"/>
            <a:ext cx="7661080" cy="1390261"/>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accent6"/>
              </a:buClr>
              <a:buSzPct val="100000"/>
              <a:buFont typeface="Century Gothic"/>
              <a:buNone/>
            </a:pPr>
            <a:r>
              <a:rPr b="1" lang="en-US" sz="5400">
                <a:solidFill>
                  <a:schemeClr val="accent6"/>
                </a:solidFill>
              </a:rPr>
              <a:t>OUR </a:t>
            </a:r>
            <a:r>
              <a:rPr lang="en-US" sz="5400">
                <a:solidFill>
                  <a:schemeClr val="accent6"/>
                </a:solidFill>
              </a:rPr>
              <a:t>BEST MODEL:  V4</a:t>
            </a:r>
            <a:endParaRPr>
              <a:solidFill>
                <a:schemeClr val="accent6"/>
              </a:solidFill>
            </a:endParaRPr>
          </a:p>
        </p:txBody>
      </p:sp>
      <p:pic>
        <p:nvPicPr>
          <p:cNvPr id="432" name="Google Shape;432;p17"/>
          <p:cNvPicPr preferRelativeResize="0"/>
          <p:nvPr/>
        </p:nvPicPr>
        <p:blipFill rotWithShape="1">
          <a:blip r:embed="rId3">
            <a:alphaModFix/>
          </a:blip>
          <a:srcRect b="0" l="0" r="0" t="0"/>
          <a:stretch/>
        </p:blipFill>
        <p:spPr>
          <a:xfrm>
            <a:off x="1382889" y="3044253"/>
            <a:ext cx="1558682" cy="1558682"/>
          </a:xfrm>
          <a:prstGeom prst="rect">
            <a:avLst/>
          </a:prstGeom>
          <a:noFill/>
          <a:ln>
            <a:noFill/>
          </a:ln>
          <a:effectLst>
            <a:outerShdw blurRad="292100" rotWithShape="0" algn="tl" dir="2700000" dist="139700">
              <a:srgbClr val="333333">
                <a:alpha val="64705"/>
              </a:srgbClr>
            </a:outerShdw>
          </a:effectLst>
        </p:spPr>
      </p:pic>
      <p:pic>
        <p:nvPicPr>
          <p:cNvPr id="433" name="Google Shape;433;p17"/>
          <p:cNvPicPr preferRelativeResize="0"/>
          <p:nvPr/>
        </p:nvPicPr>
        <p:blipFill rotWithShape="1">
          <a:blip r:embed="rId4">
            <a:alphaModFix/>
          </a:blip>
          <a:srcRect b="0" l="0" r="0" t="0"/>
          <a:stretch/>
        </p:blipFill>
        <p:spPr>
          <a:xfrm>
            <a:off x="3252458" y="3044253"/>
            <a:ext cx="1558682" cy="1558682"/>
          </a:xfrm>
          <a:prstGeom prst="rect">
            <a:avLst/>
          </a:prstGeom>
          <a:noFill/>
          <a:ln>
            <a:noFill/>
          </a:ln>
          <a:effectLst>
            <a:outerShdw blurRad="292100" rotWithShape="0" algn="tl" dir="2700000" dist="139700">
              <a:srgbClr val="333333">
                <a:alpha val="64705"/>
              </a:srgbClr>
            </a:outerShdw>
          </a:effectLst>
        </p:spPr>
      </p:pic>
      <p:pic>
        <p:nvPicPr>
          <p:cNvPr id="434" name="Google Shape;434;p17"/>
          <p:cNvPicPr preferRelativeResize="0"/>
          <p:nvPr/>
        </p:nvPicPr>
        <p:blipFill rotWithShape="1">
          <a:blip r:embed="rId5">
            <a:alphaModFix/>
          </a:blip>
          <a:srcRect b="0" l="0" r="0" t="0"/>
          <a:stretch/>
        </p:blipFill>
        <p:spPr>
          <a:xfrm>
            <a:off x="1382889" y="4796493"/>
            <a:ext cx="1558682" cy="1558682"/>
          </a:xfrm>
          <a:prstGeom prst="rect">
            <a:avLst/>
          </a:prstGeom>
          <a:noFill/>
          <a:ln>
            <a:noFill/>
          </a:ln>
          <a:effectLst>
            <a:outerShdw blurRad="292100" rotWithShape="0" algn="tl" dir="2700000" dist="139700">
              <a:srgbClr val="333333">
                <a:alpha val="64705"/>
              </a:srgbClr>
            </a:outerShdw>
          </a:effectLst>
        </p:spPr>
      </p:pic>
      <p:pic>
        <p:nvPicPr>
          <p:cNvPr id="435" name="Google Shape;435;p17"/>
          <p:cNvPicPr preferRelativeResize="0"/>
          <p:nvPr/>
        </p:nvPicPr>
        <p:blipFill rotWithShape="1">
          <a:blip r:embed="rId6">
            <a:alphaModFix/>
          </a:blip>
          <a:srcRect b="0" l="0" r="0" t="0"/>
          <a:stretch/>
        </p:blipFill>
        <p:spPr>
          <a:xfrm>
            <a:off x="3252458" y="4796493"/>
            <a:ext cx="1558682" cy="1558682"/>
          </a:xfrm>
          <a:prstGeom prst="rect">
            <a:avLst/>
          </a:prstGeom>
          <a:noFill/>
          <a:ln>
            <a:noFill/>
          </a:ln>
          <a:effectLst>
            <a:outerShdw blurRad="292100" rotWithShape="0" algn="tl" dir="2700000" dist="139700">
              <a:srgbClr val="333333">
                <a:alpha val="64705"/>
              </a:srgbClr>
            </a:outerShdw>
          </a:effectLst>
        </p:spPr>
      </p:pic>
      <p:pic>
        <p:nvPicPr>
          <p:cNvPr id="436" name="Google Shape;436;p17"/>
          <p:cNvPicPr preferRelativeResize="0"/>
          <p:nvPr/>
        </p:nvPicPr>
        <p:blipFill rotWithShape="1">
          <a:blip r:embed="rId7">
            <a:alphaModFix/>
          </a:blip>
          <a:srcRect b="0" l="0" r="20665" t="0"/>
          <a:stretch/>
        </p:blipFill>
        <p:spPr>
          <a:xfrm>
            <a:off x="5394121" y="3245244"/>
            <a:ext cx="6403909" cy="3109931"/>
          </a:xfrm>
          <a:prstGeom prst="rect">
            <a:avLst/>
          </a:prstGeom>
          <a:noFill/>
          <a:ln cap="sq" cmpd="thickThin" w="88900">
            <a:solidFill>
              <a:srgbClr val="000000"/>
            </a:solidFill>
            <a:prstDash val="solid"/>
            <a:miter lim="800000"/>
            <a:headEnd len="sm" w="sm" type="none"/>
            <a:tailEnd len="sm" w="sm" type="none"/>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sp>
        <p:nvSpPr>
          <p:cNvPr id="441" name="Google Shape;441;p18"/>
          <p:cNvSpPr txBox="1"/>
          <p:nvPr>
            <p:ph type="title"/>
          </p:nvPr>
        </p:nvSpPr>
        <p:spPr>
          <a:xfrm>
            <a:off x="3273104" y="1417995"/>
            <a:ext cx="5645791" cy="1179817"/>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accent6"/>
              </a:buClr>
              <a:buSzPts val="3200"/>
              <a:buFont typeface="Century Gothic"/>
              <a:buNone/>
            </a:pPr>
            <a:r>
              <a:rPr b="1" lang="en-US" sz="3200">
                <a:solidFill>
                  <a:schemeClr val="accent6"/>
                </a:solidFill>
              </a:rPr>
              <a:t>TRAINING</a:t>
            </a:r>
            <a:r>
              <a:rPr lang="en-US" sz="3200">
                <a:solidFill>
                  <a:schemeClr val="accent6"/>
                </a:solidFill>
              </a:rPr>
              <a:t> </a:t>
            </a:r>
            <a:r>
              <a:rPr lang="en-US" sz="4000">
                <a:solidFill>
                  <a:schemeClr val="accent6"/>
                </a:solidFill>
              </a:rPr>
              <a:t>PROCESS</a:t>
            </a:r>
            <a:endParaRPr/>
          </a:p>
        </p:txBody>
      </p:sp>
      <p:sp>
        <p:nvSpPr>
          <p:cNvPr id="442" name="Google Shape;442;p18"/>
          <p:cNvSpPr txBox="1"/>
          <p:nvPr>
            <p:ph idx="1" type="body"/>
          </p:nvPr>
        </p:nvSpPr>
        <p:spPr>
          <a:xfrm>
            <a:off x="379004" y="2975988"/>
            <a:ext cx="2640803" cy="365125"/>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SzPts val="1280"/>
              <a:buNone/>
            </a:pPr>
            <a:r>
              <a:rPr lang="en-US"/>
              <a:t>V1</a:t>
            </a:r>
            <a:endParaRPr/>
          </a:p>
        </p:txBody>
      </p:sp>
      <p:sp>
        <p:nvSpPr>
          <p:cNvPr id="443" name="Google Shape;443;p18"/>
          <p:cNvSpPr txBox="1"/>
          <p:nvPr>
            <p:ph idx="2" type="body"/>
          </p:nvPr>
        </p:nvSpPr>
        <p:spPr>
          <a:xfrm>
            <a:off x="379004" y="3341113"/>
            <a:ext cx="2640803" cy="3403636"/>
          </a:xfrm>
          <a:prstGeom prst="rect">
            <a:avLst/>
          </a:prstGeom>
          <a:noFill/>
          <a:ln>
            <a:noFill/>
          </a:ln>
        </p:spPr>
        <p:txBody>
          <a:bodyPr anchorCtr="0" anchor="ctr" bIns="45700" lIns="91425" spcFirstLastPara="1" rIns="91425" wrap="square" tIns="45700">
            <a:normAutofit lnSpcReduction="10000"/>
          </a:bodyPr>
          <a:lstStyle/>
          <a:p>
            <a:pPr indent="0" lvl="0" marL="0" rtl="0" algn="ctr">
              <a:lnSpc>
                <a:spcPct val="150000"/>
              </a:lnSpc>
              <a:spcBef>
                <a:spcPts val="0"/>
              </a:spcBef>
              <a:spcAft>
                <a:spcPts val="0"/>
              </a:spcAft>
              <a:buSzPts val="1120"/>
              <a:buNone/>
            </a:pPr>
            <a:r>
              <a:rPr b="1" lang="en-US"/>
              <a:t>The Starting Point</a:t>
            </a:r>
            <a:endParaRPr/>
          </a:p>
          <a:p>
            <a:pPr indent="0" lvl="0" marL="0" rtl="0" algn="ctr">
              <a:lnSpc>
                <a:spcPct val="150000"/>
              </a:lnSpc>
              <a:spcBef>
                <a:spcPts val="600"/>
              </a:spcBef>
              <a:spcAft>
                <a:spcPts val="0"/>
              </a:spcAft>
              <a:buSzPts val="1120"/>
              <a:buNone/>
            </a:pPr>
            <a:r>
              <a:rPr i="1" lang="en-US"/>
              <a:t>We have something to start with</a:t>
            </a:r>
            <a:endParaRPr/>
          </a:p>
          <a:p>
            <a:pPr indent="-285750" lvl="0" marL="285750" rtl="0" algn="ctr">
              <a:lnSpc>
                <a:spcPct val="150000"/>
              </a:lnSpc>
              <a:spcBef>
                <a:spcPts val="600"/>
              </a:spcBef>
              <a:spcAft>
                <a:spcPts val="0"/>
              </a:spcAft>
              <a:buSzPts val="1120"/>
              <a:buFont typeface="Century Gothic"/>
              <a:buChar char="-"/>
            </a:pPr>
            <a:r>
              <a:rPr lang="en-US"/>
              <a:t>Handful of False Positives</a:t>
            </a:r>
            <a:endParaRPr/>
          </a:p>
          <a:p>
            <a:pPr indent="-285750" lvl="0" marL="285750" rtl="0" algn="ctr">
              <a:lnSpc>
                <a:spcPct val="150000"/>
              </a:lnSpc>
              <a:spcBef>
                <a:spcPts val="600"/>
              </a:spcBef>
              <a:spcAft>
                <a:spcPts val="0"/>
              </a:spcAft>
              <a:buSzPts val="1120"/>
              <a:buFont typeface="Century Gothic"/>
              <a:buChar char="-"/>
            </a:pPr>
            <a:r>
              <a:rPr lang="en-US"/>
              <a:t>Not enough True Negatives in our dataset</a:t>
            </a:r>
            <a:endParaRPr/>
          </a:p>
          <a:p>
            <a:pPr indent="-285750" lvl="0" marL="285750" rtl="0" algn="ctr">
              <a:lnSpc>
                <a:spcPct val="150000"/>
              </a:lnSpc>
              <a:spcBef>
                <a:spcPts val="600"/>
              </a:spcBef>
              <a:spcAft>
                <a:spcPts val="0"/>
              </a:spcAft>
              <a:buSzPts val="1120"/>
              <a:buFont typeface="Century Gothic"/>
              <a:buChar char="-"/>
            </a:pPr>
            <a:r>
              <a:rPr lang="en-US"/>
              <a:t>Small Dataset</a:t>
            </a:r>
            <a:endParaRPr/>
          </a:p>
          <a:p>
            <a:pPr indent="-285750" lvl="0" marL="285750" rtl="0" algn="ctr">
              <a:lnSpc>
                <a:spcPct val="150000"/>
              </a:lnSpc>
              <a:spcBef>
                <a:spcPts val="600"/>
              </a:spcBef>
              <a:spcAft>
                <a:spcPts val="0"/>
              </a:spcAft>
              <a:buSzPts val="1120"/>
              <a:buFont typeface="Century Gothic"/>
              <a:buChar char="-"/>
            </a:pPr>
            <a:r>
              <a:rPr lang="en-US"/>
              <a:t>No Augmentation</a:t>
            </a:r>
            <a:endParaRPr/>
          </a:p>
          <a:p>
            <a:pPr indent="-285750" lvl="0" marL="285750" rtl="0" algn="ctr">
              <a:lnSpc>
                <a:spcPct val="150000"/>
              </a:lnSpc>
              <a:spcBef>
                <a:spcPts val="600"/>
              </a:spcBef>
              <a:spcAft>
                <a:spcPts val="0"/>
              </a:spcAft>
              <a:buSzPts val="1120"/>
              <a:buFont typeface="Century Gothic"/>
              <a:buChar char="-"/>
            </a:pPr>
            <a:r>
              <a:rPr lang="en-US"/>
              <a:t>Small Epochs</a:t>
            </a:r>
            <a:endParaRPr/>
          </a:p>
          <a:p>
            <a:pPr indent="-214630" lvl="0" marL="285750" rtl="0" algn="ctr">
              <a:lnSpc>
                <a:spcPct val="150000"/>
              </a:lnSpc>
              <a:spcBef>
                <a:spcPts val="600"/>
              </a:spcBef>
              <a:spcAft>
                <a:spcPts val="0"/>
              </a:spcAft>
              <a:buSzPts val="1120"/>
              <a:buFont typeface="Century Gothic"/>
              <a:buNone/>
            </a:pPr>
            <a:r>
              <a:t/>
            </a:r>
            <a:endParaRPr/>
          </a:p>
        </p:txBody>
      </p:sp>
      <p:sp>
        <p:nvSpPr>
          <p:cNvPr id="444" name="Google Shape;444;p18"/>
          <p:cNvSpPr txBox="1"/>
          <p:nvPr>
            <p:ph idx="3" type="body"/>
          </p:nvPr>
        </p:nvSpPr>
        <p:spPr>
          <a:xfrm>
            <a:off x="3237502" y="2975987"/>
            <a:ext cx="2640803" cy="365125"/>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SzPts val="1280"/>
              <a:buNone/>
            </a:pPr>
            <a:r>
              <a:rPr lang="en-US"/>
              <a:t>V2</a:t>
            </a:r>
            <a:endParaRPr/>
          </a:p>
        </p:txBody>
      </p:sp>
      <p:sp>
        <p:nvSpPr>
          <p:cNvPr id="445" name="Google Shape;445;p18"/>
          <p:cNvSpPr txBox="1"/>
          <p:nvPr>
            <p:ph idx="4" type="body"/>
          </p:nvPr>
        </p:nvSpPr>
        <p:spPr>
          <a:xfrm>
            <a:off x="3237503" y="3341112"/>
            <a:ext cx="2640803" cy="3336525"/>
          </a:xfrm>
          <a:prstGeom prst="rect">
            <a:avLst/>
          </a:prstGeom>
          <a:noFill/>
          <a:ln>
            <a:noFill/>
          </a:ln>
        </p:spPr>
        <p:txBody>
          <a:bodyPr anchorCtr="0" anchor="ctr" bIns="45700" lIns="91425" spcFirstLastPara="1" rIns="91425" wrap="square" tIns="45700">
            <a:normAutofit lnSpcReduction="10000"/>
          </a:bodyPr>
          <a:lstStyle/>
          <a:p>
            <a:pPr indent="0" lvl="0" marL="0" rtl="0" algn="ctr">
              <a:lnSpc>
                <a:spcPct val="150000"/>
              </a:lnSpc>
              <a:spcBef>
                <a:spcPts val="0"/>
              </a:spcBef>
              <a:spcAft>
                <a:spcPts val="0"/>
              </a:spcAft>
              <a:buSzPts val="1120"/>
              <a:buNone/>
            </a:pPr>
            <a:r>
              <a:rPr b="1" lang="en-US"/>
              <a:t>A Proper Starting Point</a:t>
            </a:r>
            <a:endParaRPr/>
          </a:p>
          <a:p>
            <a:pPr indent="0" lvl="0" marL="0" rtl="0" algn="ctr">
              <a:lnSpc>
                <a:spcPct val="150000"/>
              </a:lnSpc>
              <a:spcBef>
                <a:spcPts val="600"/>
              </a:spcBef>
              <a:spcAft>
                <a:spcPts val="0"/>
              </a:spcAft>
              <a:buSzPts val="1120"/>
              <a:buNone/>
            </a:pPr>
            <a:r>
              <a:rPr i="1" lang="en-US"/>
              <a:t>We got a base, now lets make this better</a:t>
            </a:r>
            <a:endParaRPr/>
          </a:p>
          <a:p>
            <a:pPr indent="-285750" lvl="0" marL="285750" rtl="0" algn="ctr">
              <a:lnSpc>
                <a:spcPct val="150000"/>
              </a:lnSpc>
              <a:spcBef>
                <a:spcPts val="600"/>
              </a:spcBef>
              <a:spcAft>
                <a:spcPts val="0"/>
              </a:spcAft>
              <a:buSzPts val="1120"/>
              <a:buFont typeface="Century Gothic"/>
              <a:buChar char="-"/>
            </a:pPr>
            <a:r>
              <a:rPr lang="en-US"/>
              <a:t>Less False Positives</a:t>
            </a:r>
            <a:endParaRPr/>
          </a:p>
          <a:p>
            <a:pPr indent="-285750" lvl="0" marL="285750" rtl="0" algn="ctr">
              <a:lnSpc>
                <a:spcPct val="150000"/>
              </a:lnSpc>
              <a:spcBef>
                <a:spcPts val="600"/>
              </a:spcBef>
              <a:spcAft>
                <a:spcPts val="0"/>
              </a:spcAft>
              <a:buSzPts val="1120"/>
              <a:buFont typeface="Century Gothic"/>
              <a:buChar char="-"/>
            </a:pPr>
            <a:r>
              <a:rPr lang="en-US"/>
              <a:t>Added More True Negatives</a:t>
            </a:r>
            <a:endParaRPr/>
          </a:p>
          <a:p>
            <a:pPr indent="-285750" lvl="0" marL="285750" rtl="0" algn="ctr">
              <a:lnSpc>
                <a:spcPct val="150000"/>
              </a:lnSpc>
              <a:spcBef>
                <a:spcPts val="600"/>
              </a:spcBef>
              <a:spcAft>
                <a:spcPts val="0"/>
              </a:spcAft>
              <a:buSzPts val="1120"/>
              <a:buFont typeface="Century Gothic"/>
              <a:buChar char="-"/>
            </a:pPr>
            <a:r>
              <a:rPr lang="en-US"/>
              <a:t>Larger Dataset</a:t>
            </a:r>
            <a:endParaRPr/>
          </a:p>
          <a:p>
            <a:pPr indent="-285750" lvl="0" marL="285750" rtl="0" algn="ctr">
              <a:lnSpc>
                <a:spcPct val="150000"/>
              </a:lnSpc>
              <a:spcBef>
                <a:spcPts val="600"/>
              </a:spcBef>
              <a:spcAft>
                <a:spcPts val="0"/>
              </a:spcAft>
              <a:buSzPts val="1120"/>
              <a:buFont typeface="Century Gothic"/>
              <a:buChar char="-"/>
            </a:pPr>
            <a:r>
              <a:rPr lang="en-US"/>
              <a:t>Roboflow Augmentation</a:t>
            </a:r>
            <a:endParaRPr/>
          </a:p>
          <a:p>
            <a:pPr indent="-285750" lvl="0" marL="285750" rtl="0" algn="ctr">
              <a:lnSpc>
                <a:spcPct val="150000"/>
              </a:lnSpc>
              <a:spcBef>
                <a:spcPts val="600"/>
              </a:spcBef>
              <a:spcAft>
                <a:spcPts val="0"/>
              </a:spcAft>
              <a:buSzPts val="1120"/>
              <a:buFont typeface="Century Gothic"/>
              <a:buChar char="-"/>
            </a:pPr>
            <a:r>
              <a:rPr lang="en-US"/>
              <a:t>Appropriate Epochs</a:t>
            </a:r>
            <a:endParaRPr/>
          </a:p>
          <a:p>
            <a:pPr indent="0" lvl="0" marL="0" rtl="0" algn="ctr">
              <a:lnSpc>
                <a:spcPct val="150000"/>
              </a:lnSpc>
              <a:spcBef>
                <a:spcPts val="600"/>
              </a:spcBef>
              <a:spcAft>
                <a:spcPts val="0"/>
              </a:spcAft>
              <a:buSzPts val="1120"/>
              <a:buNone/>
            </a:pPr>
            <a:r>
              <a:t/>
            </a:r>
            <a:endParaRPr/>
          </a:p>
        </p:txBody>
      </p:sp>
      <p:sp>
        <p:nvSpPr>
          <p:cNvPr id="446" name="Google Shape;446;p18"/>
          <p:cNvSpPr txBox="1"/>
          <p:nvPr>
            <p:ph idx="5" type="body"/>
          </p:nvPr>
        </p:nvSpPr>
        <p:spPr>
          <a:xfrm>
            <a:off x="6096000" y="2975986"/>
            <a:ext cx="2640803" cy="365125"/>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SzPts val="1280"/>
              <a:buNone/>
            </a:pPr>
            <a:r>
              <a:rPr lang="en-US"/>
              <a:t>V3</a:t>
            </a:r>
            <a:endParaRPr/>
          </a:p>
        </p:txBody>
      </p:sp>
      <p:sp>
        <p:nvSpPr>
          <p:cNvPr id="447" name="Google Shape;447;p18"/>
          <p:cNvSpPr txBox="1"/>
          <p:nvPr>
            <p:ph idx="6" type="body"/>
          </p:nvPr>
        </p:nvSpPr>
        <p:spPr>
          <a:xfrm>
            <a:off x="6096000" y="3341111"/>
            <a:ext cx="2640803" cy="3135190"/>
          </a:xfrm>
          <a:prstGeom prst="rect">
            <a:avLst/>
          </a:prstGeom>
          <a:noFill/>
          <a:ln>
            <a:noFill/>
          </a:ln>
        </p:spPr>
        <p:txBody>
          <a:bodyPr anchorCtr="0" anchor="ctr" bIns="45700" lIns="91425" spcFirstLastPara="1" rIns="91425" wrap="square" tIns="45700">
            <a:normAutofit/>
          </a:bodyPr>
          <a:lstStyle/>
          <a:p>
            <a:pPr indent="0" lvl="0" marL="0" rtl="0" algn="ctr">
              <a:lnSpc>
                <a:spcPct val="150000"/>
              </a:lnSpc>
              <a:spcBef>
                <a:spcPts val="0"/>
              </a:spcBef>
              <a:spcAft>
                <a:spcPts val="0"/>
              </a:spcAft>
              <a:buSzPts val="1120"/>
              <a:buNone/>
            </a:pPr>
            <a:r>
              <a:rPr b="1" lang="en-US"/>
              <a:t>Improving Edge Cases</a:t>
            </a:r>
            <a:endParaRPr/>
          </a:p>
          <a:p>
            <a:pPr indent="0" lvl="0" marL="0" rtl="0" algn="ctr">
              <a:lnSpc>
                <a:spcPct val="150000"/>
              </a:lnSpc>
              <a:spcBef>
                <a:spcPts val="600"/>
              </a:spcBef>
              <a:spcAft>
                <a:spcPts val="0"/>
              </a:spcAft>
              <a:buSzPts val="1120"/>
              <a:buNone/>
            </a:pPr>
            <a:r>
              <a:rPr i="1" lang="en-US"/>
              <a:t>Added to the dataset to deal with harder inputs</a:t>
            </a:r>
            <a:endParaRPr/>
          </a:p>
          <a:p>
            <a:pPr indent="-285750" lvl="0" marL="285750" rtl="0" algn="ctr">
              <a:lnSpc>
                <a:spcPct val="150000"/>
              </a:lnSpc>
              <a:spcBef>
                <a:spcPts val="600"/>
              </a:spcBef>
              <a:spcAft>
                <a:spcPts val="0"/>
              </a:spcAft>
              <a:buSzPts val="1120"/>
              <a:buFont typeface="Century Gothic"/>
              <a:buChar char="-"/>
            </a:pPr>
            <a:r>
              <a:rPr lang="en-US"/>
              <a:t>New False Positives</a:t>
            </a:r>
            <a:endParaRPr/>
          </a:p>
          <a:p>
            <a:pPr indent="-285750" lvl="0" marL="285750" rtl="0" algn="ctr">
              <a:lnSpc>
                <a:spcPct val="150000"/>
              </a:lnSpc>
              <a:spcBef>
                <a:spcPts val="600"/>
              </a:spcBef>
              <a:spcAft>
                <a:spcPts val="0"/>
              </a:spcAft>
              <a:buSzPts val="1120"/>
              <a:buFont typeface="Century Gothic"/>
              <a:buChar char="-"/>
            </a:pPr>
            <a:r>
              <a:rPr lang="en-US"/>
              <a:t>Too much generalization</a:t>
            </a:r>
            <a:endParaRPr/>
          </a:p>
          <a:p>
            <a:pPr indent="-285750" lvl="0" marL="285750" rtl="0" algn="ctr">
              <a:lnSpc>
                <a:spcPct val="150000"/>
              </a:lnSpc>
              <a:spcBef>
                <a:spcPts val="600"/>
              </a:spcBef>
              <a:spcAft>
                <a:spcPts val="0"/>
              </a:spcAft>
              <a:buSzPts val="1120"/>
              <a:buFont typeface="Century Gothic"/>
              <a:buChar char="-"/>
            </a:pPr>
            <a:r>
              <a:rPr lang="en-US"/>
              <a:t>Larger Dataset</a:t>
            </a:r>
            <a:endParaRPr/>
          </a:p>
          <a:p>
            <a:pPr indent="-285750" lvl="0" marL="285750" rtl="0" algn="ctr">
              <a:lnSpc>
                <a:spcPct val="150000"/>
              </a:lnSpc>
              <a:spcBef>
                <a:spcPts val="600"/>
              </a:spcBef>
              <a:spcAft>
                <a:spcPts val="0"/>
              </a:spcAft>
              <a:buSzPts val="1120"/>
              <a:buFont typeface="Century Gothic"/>
              <a:buChar char="-"/>
            </a:pPr>
            <a:r>
              <a:rPr lang="en-US"/>
              <a:t>Roboflow Augmentation</a:t>
            </a:r>
            <a:endParaRPr/>
          </a:p>
          <a:p>
            <a:pPr indent="-285750" lvl="0" marL="285750" rtl="0" algn="ctr">
              <a:lnSpc>
                <a:spcPct val="150000"/>
              </a:lnSpc>
              <a:spcBef>
                <a:spcPts val="600"/>
              </a:spcBef>
              <a:spcAft>
                <a:spcPts val="0"/>
              </a:spcAft>
              <a:buSzPts val="1120"/>
              <a:buFont typeface="Century Gothic"/>
              <a:buChar char="-"/>
            </a:pPr>
            <a:r>
              <a:rPr lang="en-US"/>
              <a:t>Appropriate Epochs</a:t>
            </a:r>
            <a:endParaRPr/>
          </a:p>
        </p:txBody>
      </p:sp>
      <p:sp>
        <p:nvSpPr>
          <p:cNvPr id="448" name="Google Shape;448;p18"/>
          <p:cNvSpPr txBox="1"/>
          <p:nvPr>
            <p:ph idx="7" type="body"/>
          </p:nvPr>
        </p:nvSpPr>
        <p:spPr>
          <a:xfrm>
            <a:off x="8954497" y="2975986"/>
            <a:ext cx="2640803" cy="365125"/>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SzPts val="1280"/>
              <a:buNone/>
            </a:pPr>
            <a:r>
              <a:rPr lang="en-US"/>
              <a:t>V4*</a:t>
            </a:r>
            <a:endParaRPr/>
          </a:p>
        </p:txBody>
      </p:sp>
      <p:sp>
        <p:nvSpPr>
          <p:cNvPr id="449" name="Google Shape;449;p18"/>
          <p:cNvSpPr txBox="1"/>
          <p:nvPr>
            <p:ph idx="8" type="body"/>
          </p:nvPr>
        </p:nvSpPr>
        <p:spPr>
          <a:xfrm>
            <a:off x="8946967" y="3428999"/>
            <a:ext cx="2640803" cy="3248638"/>
          </a:xfrm>
          <a:prstGeom prst="rect">
            <a:avLst/>
          </a:prstGeom>
          <a:noFill/>
          <a:ln>
            <a:noFill/>
          </a:ln>
        </p:spPr>
        <p:txBody>
          <a:bodyPr anchorCtr="0" anchor="ctr" bIns="45700" lIns="91425" spcFirstLastPara="1" rIns="91425" wrap="square" tIns="45700">
            <a:normAutofit fontScale="92500" lnSpcReduction="20000"/>
          </a:bodyPr>
          <a:lstStyle/>
          <a:p>
            <a:pPr indent="0" lvl="0" marL="0" rtl="0" algn="ctr">
              <a:lnSpc>
                <a:spcPct val="150000"/>
              </a:lnSpc>
              <a:spcBef>
                <a:spcPts val="0"/>
              </a:spcBef>
              <a:spcAft>
                <a:spcPts val="0"/>
              </a:spcAft>
              <a:buSzPct val="80000"/>
              <a:buNone/>
            </a:pPr>
            <a:r>
              <a:rPr b="1" lang="en-US"/>
              <a:t>Hyperparameters</a:t>
            </a:r>
            <a:endParaRPr/>
          </a:p>
          <a:p>
            <a:pPr indent="0" lvl="0" marL="0" rtl="0" algn="ctr">
              <a:lnSpc>
                <a:spcPct val="150000"/>
              </a:lnSpc>
              <a:spcBef>
                <a:spcPts val="600"/>
              </a:spcBef>
              <a:spcAft>
                <a:spcPts val="0"/>
              </a:spcAft>
              <a:buSzPct val="80000"/>
              <a:buNone/>
            </a:pPr>
            <a:r>
              <a:rPr i="1" lang="en-US"/>
              <a:t>We took advice from our sponsor and tuned our hyperparameters</a:t>
            </a:r>
            <a:endParaRPr/>
          </a:p>
          <a:p>
            <a:pPr indent="-285750" lvl="0" marL="285750" rtl="0" algn="ctr">
              <a:lnSpc>
                <a:spcPct val="150000"/>
              </a:lnSpc>
              <a:spcBef>
                <a:spcPts val="600"/>
              </a:spcBef>
              <a:spcAft>
                <a:spcPts val="0"/>
              </a:spcAft>
              <a:buSzPct val="80000"/>
              <a:buFont typeface="Century Gothic"/>
              <a:buChar char="-"/>
            </a:pPr>
            <a:r>
              <a:rPr lang="en-US"/>
              <a:t>Much Less False Positives</a:t>
            </a:r>
            <a:endParaRPr/>
          </a:p>
          <a:p>
            <a:pPr indent="-285750" lvl="0" marL="285750" rtl="0" algn="ctr">
              <a:lnSpc>
                <a:spcPct val="150000"/>
              </a:lnSpc>
              <a:spcBef>
                <a:spcPts val="600"/>
              </a:spcBef>
              <a:spcAft>
                <a:spcPts val="0"/>
              </a:spcAft>
              <a:buSzPct val="80000"/>
              <a:buFont typeface="Century Gothic"/>
              <a:buChar char="-"/>
            </a:pPr>
            <a:r>
              <a:rPr lang="en-US"/>
              <a:t>Larger Dataset</a:t>
            </a:r>
            <a:endParaRPr/>
          </a:p>
          <a:p>
            <a:pPr indent="-285750" lvl="0" marL="285750" rtl="0" algn="ctr">
              <a:lnSpc>
                <a:spcPct val="150000"/>
              </a:lnSpc>
              <a:spcBef>
                <a:spcPts val="600"/>
              </a:spcBef>
              <a:spcAft>
                <a:spcPts val="0"/>
              </a:spcAft>
              <a:buSzPct val="80000"/>
              <a:buFont typeface="Century Gothic"/>
              <a:buChar char="-"/>
            </a:pPr>
            <a:r>
              <a:rPr lang="en-US"/>
              <a:t>Roboflow Augmentation and YOLOv5 hyperparameters</a:t>
            </a:r>
            <a:endParaRPr/>
          </a:p>
          <a:p>
            <a:pPr indent="-285750" lvl="0" marL="285750" rtl="0" algn="ctr">
              <a:lnSpc>
                <a:spcPct val="150000"/>
              </a:lnSpc>
              <a:spcBef>
                <a:spcPts val="600"/>
              </a:spcBef>
              <a:spcAft>
                <a:spcPts val="0"/>
              </a:spcAft>
              <a:buSzPct val="80000"/>
              <a:buFont typeface="Century Gothic"/>
              <a:buChar char="-"/>
            </a:pPr>
            <a:r>
              <a:rPr lang="en-US"/>
              <a:t>Appropriate Epochs</a:t>
            </a:r>
            <a:endParaRPr/>
          </a:p>
          <a:p>
            <a:pPr indent="0" lvl="0" marL="0" rtl="0" algn="ctr">
              <a:lnSpc>
                <a:spcPct val="150000"/>
              </a:lnSpc>
              <a:spcBef>
                <a:spcPts val="600"/>
              </a:spcBef>
              <a:spcAft>
                <a:spcPts val="0"/>
              </a:spcAft>
              <a:buSzPct val="80000"/>
              <a:buNone/>
            </a:pPr>
            <a:r>
              <a:t/>
            </a:r>
            <a:endParaRPr/>
          </a:p>
        </p:txBody>
      </p:sp>
      <p:sp>
        <p:nvSpPr>
          <p:cNvPr id="450" name="Google Shape;450;p18"/>
          <p:cNvSpPr txBox="1"/>
          <p:nvPr/>
        </p:nvSpPr>
        <p:spPr>
          <a:xfrm>
            <a:off x="9907397" y="2348695"/>
            <a:ext cx="1921079" cy="369332"/>
          </a:xfrm>
          <a:prstGeom prst="rect">
            <a:avLst/>
          </a:prstGeom>
          <a:solidFill>
            <a:schemeClr val="accent1"/>
          </a:solidFill>
          <a:ln cap="rnd" cmpd="sng" w="28575">
            <a:solidFill>
              <a:schemeClr val="l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Century Gothic"/>
                <a:ea typeface="Century Gothic"/>
                <a:cs typeface="Century Gothic"/>
                <a:sym typeface="Century Gothic"/>
              </a:rPr>
              <a:t>* =  Best Model</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sp>
        <p:nvSpPr>
          <p:cNvPr id="455" name="Google Shape;455;p19"/>
          <p:cNvSpPr txBox="1"/>
          <p:nvPr>
            <p:ph type="title"/>
          </p:nvPr>
        </p:nvSpPr>
        <p:spPr>
          <a:xfrm>
            <a:off x="1641606" y="1821825"/>
            <a:ext cx="4719884" cy="58003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accent6"/>
              </a:buClr>
              <a:buSzPts val="2800"/>
              <a:buFont typeface="Century Gothic"/>
              <a:buNone/>
            </a:pPr>
            <a:r>
              <a:rPr b="1" lang="en-US">
                <a:solidFill>
                  <a:schemeClr val="accent6"/>
                </a:solidFill>
              </a:rPr>
              <a:t>V5 AND V6</a:t>
            </a:r>
            <a:endParaRPr/>
          </a:p>
        </p:txBody>
      </p:sp>
      <p:sp>
        <p:nvSpPr>
          <p:cNvPr id="456" name="Google Shape;456;p19"/>
          <p:cNvSpPr txBox="1"/>
          <p:nvPr>
            <p:ph idx="8" type="body"/>
          </p:nvPr>
        </p:nvSpPr>
        <p:spPr>
          <a:xfrm>
            <a:off x="931178" y="2113640"/>
            <a:ext cx="6140741" cy="3867325"/>
          </a:xfrm>
          <a:prstGeom prst="rect">
            <a:avLst/>
          </a:prstGeom>
          <a:noFill/>
          <a:ln>
            <a:noFill/>
          </a:ln>
        </p:spPr>
        <p:txBody>
          <a:bodyPr anchorCtr="0" anchor="ctr" bIns="45700" lIns="91425" spcFirstLastPara="1" rIns="91425" wrap="square" tIns="45700">
            <a:normAutofit/>
          </a:bodyPr>
          <a:lstStyle/>
          <a:p>
            <a:pPr indent="-285750" lvl="0" marL="285750" rtl="0" algn="l">
              <a:lnSpc>
                <a:spcPct val="150000"/>
              </a:lnSpc>
              <a:spcBef>
                <a:spcPts val="0"/>
              </a:spcBef>
              <a:spcAft>
                <a:spcPts val="0"/>
              </a:spcAft>
              <a:buSzPts val="1120"/>
              <a:buFont typeface="Century Gothic"/>
              <a:buChar char="-"/>
            </a:pPr>
            <a:r>
              <a:rPr lang="en-US"/>
              <a:t>Generalization problems returned</a:t>
            </a:r>
            <a:endParaRPr/>
          </a:p>
          <a:p>
            <a:pPr indent="-285750" lvl="0" marL="285750" rtl="0" algn="l">
              <a:lnSpc>
                <a:spcPct val="150000"/>
              </a:lnSpc>
              <a:spcBef>
                <a:spcPts val="600"/>
              </a:spcBef>
              <a:spcAft>
                <a:spcPts val="0"/>
              </a:spcAft>
              <a:buSzPts val="1120"/>
              <a:buFont typeface="Century Gothic"/>
              <a:buChar char="-"/>
            </a:pPr>
            <a:r>
              <a:rPr lang="en-US"/>
              <a:t>Tried different Hyperparameter values, didn’t work out</a:t>
            </a:r>
            <a:endParaRPr/>
          </a:p>
          <a:p>
            <a:pPr indent="-285750" lvl="0" marL="285750" rtl="0" algn="l">
              <a:lnSpc>
                <a:spcPct val="150000"/>
              </a:lnSpc>
              <a:spcBef>
                <a:spcPts val="600"/>
              </a:spcBef>
              <a:spcAft>
                <a:spcPts val="0"/>
              </a:spcAft>
              <a:buSzPts val="1120"/>
              <a:buFont typeface="Century Gothic"/>
              <a:buChar char="-"/>
            </a:pPr>
            <a:r>
              <a:rPr lang="en-US"/>
              <a:t>Recall improved but at the cost of precision.  </a:t>
            </a:r>
            <a:endParaRPr/>
          </a:p>
          <a:p>
            <a:pPr indent="-285750" lvl="0" marL="285750" rtl="0" algn="l">
              <a:lnSpc>
                <a:spcPct val="150000"/>
              </a:lnSpc>
              <a:spcBef>
                <a:spcPts val="600"/>
              </a:spcBef>
              <a:spcAft>
                <a:spcPts val="0"/>
              </a:spcAft>
              <a:buSzPts val="1120"/>
              <a:buFont typeface="Century Gothic"/>
              <a:buChar char="-"/>
            </a:pPr>
            <a:r>
              <a:rPr lang="en-US"/>
              <a:t>V5 was producing too many False Positives</a:t>
            </a:r>
            <a:endParaRPr/>
          </a:p>
          <a:p>
            <a:pPr indent="-285750" lvl="0" marL="285750" rtl="0" algn="l">
              <a:lnSpc>
                <a:spcPct val="150000"/>
              </a:lnSpc>
              <a:spcBef>
                <a:spcPts val="600"/>
              </a:spcBef>
              <a:spcAft>
                <a:spcPts val="0"/>
              </a:spcAft>
              <a:buSzPts val="1120"/>
              <a:buFont typeface="Century Gothic"/>
              <a:buChar char="-"/>
            </a:pPr>
            <a:r>
              <a:rPr lang="en-US"/>
              <a:t>V6 was ran on less epochs, resulted in a poor model overall</a:t>
            </a:r>
            <a:endParaRPr/>
          </a:p>
        </p:txBody>
      </p:sp>
      <p:pic>
        <p:nvPicPr>
          <p:cNvPr id="457" name="Google Shape;457;p19"/>
          <p:cNvPicPr preferRelativeResize="0"/>
          <p:nvPr/>
        </p:nvPicPr>
        <p:blipFill rotWithShape="1">
          <a:blip r:embed="rId3">
            <a:alphaModFix/>
          </a:blip>
          <a:srcRect b="32355" l="3370" r="63393" t="6973"/>
          <a:stretch/>
        </p:blipFill>
        <p:spPr>
          <a:xfrm>
            <a:off x="7415868" y="1820025"/>
            <a:ext cx="4051882" cy="4160940"/>
          </a:xfrm>
          <a:prstGeom prst="snip2DiagRect">
            <a:avLst>
              <a:gd fmla="val 0" name="adj1"/>
              <a:gd fmla="val 16667" name="adj2"/>
            </a:avLst>
          </a:prstGeom>
          <a:solidFill>
            <a:srgbClr val="ECECEC"/>
          </a:solidFill>
          <a:ln cap="sq" cmpd="sng" w="88900">
            <a:solidFill>
              <a:schemeClr val="accent6"/>
            </a:solidFill>
            <a:prstDash val="solid"/>
            <a:miter lim="800000"/>
            <a:headEnd len="sm" w="sm" type="none"/>
            <a:tailEnd len="sm" w="sm" type="none"/>
          </a:ln>
          <a:effectLst>
            <a:outerShdw blurRad="88900" rotWithShape="0" algn="tl">
              <a:srgbClr val="000000">
                <a:alpha val="44705"/>
              </a:srgbClr>
            </a:outerShdw>
          </a:effectLst>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2"/>
          <p:cNvSpPr txBox="1"/>
          <p:nvPr>
            <p:ph idx="1" type="body"/>
          </p:nvPr>
        </p:nvSpPr>
        <p:spPr>
          <a:xfrm>
            <a:off x="1621315" y="1637349"/>
            <a:ext cx="280628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SzPts val="1440"/>
              <a:buNone/>
            </a:pPr>
            <a:r>
              <a:rPr lang="en-US" sz="1800"/>
              <a:t>James Murphy</a:t>
            </a:r>
            <a:endParaRPr/>
          </a:p>
        </p:txBody>
      </p:sp>
      <p:sp>
        <p:nvSpPr>
          <p:cNvPr id="277" name="Google Shape;277;p2"/>
          <p:cNvSpPr txBox="1"/>
          <p:nvPr>
            <p:ph idx="2" type="body"/>
          </p:nvPr>
        </p:nvSpPr>
        <p:spPr>
          <a:xfrm>
            <a:off x="1616986" y="1993511"/>
            <a:ext cx="2806280" cy="1148945"/>
          </a:xfrm>
          <a:prstGeom prst="rect">
            <a:avLst/>
          </a:prstGeom>
          <a:noFill/>
          <a:ln>
            <a:noFill/>
          </a:ln>
        </p:spPr>
        <p:txBody>
          <a:bodyPr anchorCtr="0" anchor="ctr" bIns="45700" lIns="91425" spcFirstLastPara="1" rIns="91425" wrap="square" tIns="45700">
            <a:normAutofit/>
          </a:bodyPr>
          <a:lstStyle/>
          <a:p>
            <a:pPr indent="-285750" lvl="0" marL="285750" rtl="0" algn="l">
              <a:lnSpc>
                <a:spcPct val="150000"/>
              </a:lnSpc>
              <a:spcBef>
                <a:spcPts val="0"/>
              </a:spcBef>
              <a:spcAft>
                <a:spcPts val="0"/>
              </a:spcAft>
              <a:buClr>
                <a:schemeClr val="dk1"/>
              </a:buClr>
              <a:buSzPts val="1120"/>
              <a:buFont typeface="Arial"/>
              <a:buChar char="•"/>
            </a:pPr>
            <a:r>
              <a:rPr lang="en-US"/>
              <a:t>Project Manager</a:t>
            </a:r>
            <a:endParaRPr/>
          </a:p>
          <a:p>
            <a:pPr indent="-285750" lvl="0" marL="285750" rtl="0" algn="l">
              <a:lnSpc>
                <a:spcPct val="150000"/>
              </a:lnSpc>
              <a:spcBef>
                <a:spcPts val="600"/>
              </a:spcBef>
              <a:spcAft>
                <a:spcPts val="0"/>
              </a:spcAft>
              <a:buClr>
                <a:schemeClr val="dk1"/>
              </a:buClr>
              <a:buSzPts val="1120"/>
              <a:buFont typeface="Arial"/>
              <a:buChar char="•"/>
            </a:pPr>
            <a:r>
              <a:rPr lang="en-US"/>
              <a:t>(Lead) Object Detection</a:t>
            </a:r>
            <a:endParaRPr/>
          </a:p>
        </p:txBody>
      </p:sp>
      <p:sp>
        <p:nvSpPr>
          <p:cNvPr id="278" name="Google Shape;278;p2"/>
          <p:cNvSpPr txBox="1"/>
          <p:nvPr>
            <p:ph idx="3" type="body"/>
          </p:nvPr>
        </p:nvSpPr>
        <p:spPr>
          <a:xfrm>
            <a:off x="2914320" y="3723533"/>
            <a:ext cx="280628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SzPts val="1440"/>
              <a:buNone/>
            </a:pPr>
            <a:r>
              <a:rPr lang="en-US" sz="1800"/>
              <a:t>Andrew Borg</a:t>
            </a:r>
            <a:endParaRPr/>
          </a:p>
        </p:txBody>
      </p:sp>
      <p:sp>
        <p:nvSpPr>
          <p:cNvPr id="279" name="Google Shape;279;p2"/>
          <p:cNvSpPr txBox="1"/>
          <p:nvPr>
            <p:ph idx="4" type="body"/>
          </p:nvPr>
        </p:nvSpPr>
        <p:spPr>
          <a:xfrm>
            <a:off x="2914319" y="4071706"/>
            <a:ext cx="2946153" cy="1148945"/>
          </a:xfrm>
          <a:prstGeom prst="rect">
            <a:avLst/>
          </a:prstGeom>
          <a:noFill/>
          <a:ln>
            <a:noFill/>
          </a:ln>
        </p:spPr>
        <p:txBody>
          <a:bodyPr anchorCtr="0" anchor="ctr" bIns="45700" lIns="91425" spcFirstLastPara="1" rIns="91425" wrap="square" tIns="45700">
            <a:normAutofit fontScale="85000" lnSpcReduction="10000"/>
          </a:bodyPr>
          <a:lstStyle/>
          <a:p>
            <a:pPr indent="-285750" lvl="0" marL="285750" rtl="0" algn="l">
              <a:lnSpc>
                <a:spcPct val="200000"/>
              </a:lnSpc>
              <a:spcBef>
                <a:spcPts val="0"/>
              </a:spcBef>
              <a:spcAft>
                <a:spcPts val="0"/>
              </a:spcAft>
              <a:buClr>
                <a:schemeClr val="dk1"/>
              </a:buClr>
              <a:buSzPct val="80000"/>
              <a:buFont typeface="Arial"/>
              <a:buChar char="•"/>
            </a:pPr>
            <a:r>
              <a:rPr lang="en-US"/>
              <a:t>(Lead) Pathfinding and Mapping</a:t>
            </a:r>
            <a:endParaRPr/>
          </a:p>
          <a:p>
            <a:pPr indent="-285750" lvl="0" marL="285750" rtl="0" algn="l">
              <a:lnSpc>
                <a:spcPct val="200000"/>
              </a:lnSpc>
              <a:spcBef>
                <a:spcPts val="600"/>
              </a:spcBef>
              <a:spcAft>
                <a:spcPts val="0"/>
              </a:spcAft>
              <a:buClr>
                <a:schemeClr val="dk1"/>
              </a:buClr>
              <a:buSzPct val="80000"/>
              <a:buFont typeface="Arial"/>
              <a:buChar char="•"/>
            </a:pPr>
            <a:r>
              <a:rPr lang="en-US"/>
              <a:t>Swarm</a:t>
            </a:r>
            <a:endParaRPr/>
          </a:p>
        </p:txBody>
      </p:sp>
      <p:sp>
        <p:nvSpPr>
          <p:cNvPr id="280" name="Google Shape;280;p2"/>
          <p:cNvSpPr txBox="1"/>
          <p:nvPr>
            <p:ph idx="5" type="body"/>
          </p:nvPr>
        </p:nvSpPr>
        <p:spPr>
          <a:xfrm>
            <a:off x="6754274" y="3723533"/>
            <a:ext cx="280628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SzPts val="1440"/>
              <a:buNone/>
            </a:pPr>
            <a:r>
              <a:rPr lang="en-US" sz="1800"/>
              <a:t>Sebastian Almeida</a:t>
            </a:r>
            <a:endParaRPr/>
          </a:p>
        </p:txBody>
      </p:sp>
      <p:sp>
        <p:nvSpPr>
          <p:cNvPr id="281" name="Google Shape;281;p2"/>
          <p:cNvSpPr txBox="1"/>
          <p:nvPr>
            <p:ph idx="6" type="body"/>
          </p:nvPr>
        </p:nvSpPr>
        <p:spPr>
          <a:xfrm>
            <a:off x="6754274" y="4071706"/>
            <a:ext cx="2692240" cy="1148945"/>
          </a:xfrm>
          <a:prstGeom prst="rect">
            <a:avLst/>
          </a:prstGeom>
          <a:noFill/>
          <a:ln>
            <a:noFill/>
          </a:ln>
        </p:spPr>
        <p:txBody>
          <a:bodyPr anchorCtr="0" anchor="ctr" bIns="45700" lIns="91425" spcFirstLastPara="1" rIns="91425" wrap="square" tIns="45700">
            <a:normAutofit/>
          </a:bodyPr>
          <a:lstStyle/>
          <a:p>
            <a:pPr indent="-285750" lvl="0" marL="285750" rtl="0" algn="l">
              <a:lnSpc>
                <a:spcPct val="150000"/>
              </a:lnSpc>
              <a:spcBef>
                <a:spcPts val="0"/>
              </a:spcBef>
              <a:spcAft>
                <a:spcPts val="0"/>
              </a:spcAft>
              <a:buClr>
                <a:schemeClr val="dk1"/>
              </a:buClr>
              <a:buSzPts val="1120"/>
              <a:buFont typeface="Arial"/>
              <a:buChar char="•"/>
            </a:pPr>
            <a:r>
              <a:rPr lang="en-US"/>
              <a:t>(Lead) Swarm</a:t>
            </a:r>
            <a:endParaRPr/>
          </a:p>
          <a:p>
            <a:pPr indent="-285750" lvl="0" marL="285750" rtl="0" algn="l">
              <a:lnSpc>
                <a:spcPct val="150000"/>
              </a:lnSpc>
              <a:spcBef>
                <a:spcPts val="600"/>
              </a:spcBef>
              <a:spcAft>
                <a:spcPts val="0"/>
              </a:spcAft>
              <a:buClr>
                <a:schemeClr val="dk1"/>
              </a:buClr>
              <a:buSzPts val="1120"/>
              <a:buFont typeface="Arial"/>
              <a:buChar char="•"/>
            </a:pPr>
            <a:r>
              <a:rPr lang="en-US"/>
              <a:t>Pathfinding and Mapping</a:t>
            </a:r>
            <a:endParaRPr/>
          </a:p>
        </p:txBody>
      </p:sp>
      <p:sp>
        <p:nvSpPr>
          <p:cNvPr id="282" name="Google Shape;282;p2"/>
          <p:cNvSpPr txBox="1"/>
          <p:nvPr>
            <p:ph type="title"/>
          </p:nvPr>
        </p:nvSpPr>
        <p:spPr>
          <a:xfrm>
            <a:off x="644372" y="762661"/>
            <a:ext cx="1953887" cy="956876"/>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accent6"/>
              </a:buClr>
              <a:buSzPts val="4800"/>
              <a:buFont typeface="Century Gothic"/>
              <a:buNone/>
            </a:pPr>
            <a:r>
              <a:rPr b="1" lang="en-US" sz="4800">
                <a:solidFill>
                  <a:schemeClr val="accent6"/>
                </a:solidFill>
              </a:rPr>
              <a:t>OUR</a:t>
            </a:r>
            <a:br>
              <a:rPr lang="en-US" sz="4000"/>
            </a:br>
            <a:endParaRPr sz="4000"/>
          </a:p>
        </p:txBody>
      </p:sp>
      <p:sp>
        <p:nvSpPr>
          <p:cNvPr id="283" name="Google Shape;283;p2"/>
          <p:cNvSpPr txBox="1"/>
          <p:nvPr/>
        </p:nvSpPr>
        <p:spPr>
          <a:xfrm>
            <a:off x="2174585" y="773981"/>
            <a:ext cx="1953887"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2800" u="none" cap="none" strike="noStrike">
                <a:solidFill>
                  <a:schemeClr val="accent6"/>
                </a:solidFill>
                <a:latin typeface="Century Gothic"/>
                <a:ea typeface="Century Gothic"/>
                <a:cs typeface="Century Gothic"/>
                <a:sym typeface="Century Gothic"/>
              </a:rPr>
              <a:t>Members</a:t>
            </a:r>
            <a:endParaRPr/>
          </a:p>
        </p:txBody>
      </p:sp>
      <p:sp>
        <p:nvSpPr>
          <p:cNvPr id="284" name="Google Shape;284;p2"/>
          <p:cNvSpPr txBox="1"/>
          <p:nvPr/>
        </p:nvSpPr>
        <p:spPr>
          <a:xfrm>
            <a:off x="706889" y="1182231"/>
            <a:ext cx="531915" cy="224676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800">
                <a:solidFill>
                  <a:schemeClr val="accent6"/>
                </a:solidFill>
                <a:latin typeface="Century Gothic"/>
                <a:ea typeface="Century Gothic"/>
                <a:cs typeface="Century Gothic"/>
                <a:sym typeface="Century Gothic"/>
              </a:rPr>
              <a:t>R</a:t>
            </a:r>
            <a:endParaRPr/>
          </a:p>
          <a:p>
            <a:pPr indent="0" lvl="0" marL="0" marR="0" rtl="0" algn="ctr">
              <a:spcBef>
                <a:spcPts val="0"/>
              </a:spcBef>
              <a:spcAft>
                <a:spcPts val="0"/>
              </a:spcAft>
              <a:buNone/>
            </a:pPr>
            <a:r>
              <a:rPr lang="en-US" sz="2800">
                <a:solidFill>
                  <a:schemeClr val="accent6"/>
                </a:solidFill>
                <a:latin typeface="Century Gothic"/>
                <a:ea typeface="Century Gothic"/>
                <a:cs typeface="Century Gothic"/>
                <a:sym typeface="Century Gothic"/>
              </a:rPr>
              <a:t>O</a:t>
            </a:r>
            <a:endParaRPr/>
          </a:p>
          <a:p>
            <a:pPr indent="0" lvl="0" marL="0" marR="0" rtl="0" algn="ctr">
              <a:spcBef>
                <a:spcPts val="0"/>
              </a:spcBef>
              <a:spcAft>
                <a:spcPts val="0"/>
              </a:spcAft>
              <a:buNone/>
            </a:pPr>
            <a:r>
              <a:rPr lang="en-US" sz="2800">
                <a:solidFill>
                  <a:schemeClr val="accent6"/>
                </a:solidFill>
                <a:latin typeface="Century Gothic"/>
                <a:ea typeface="Century Gothic"/>
                <a:cs typeface="Century Gothic"/>
                <a:sym typeface="Century Gothic"/>
              </a:rPr>
              <a:t>L</a:t>
            </a:r>
            <a:endParaRPr/>
          </a:p>
          <a:p>
            <a:pPr indent="0" lvl="0" marL="0" marR="0" rtl="0" algn="ctr">
              <a:spcBef>
                <a:spcPts val="0"/>
              </a:spcBef>
              <a:spcAft>
                <a:spcPts val="0"/>
              </a:spcAft>
              <a:buNone/>
            </a:pPr>
            <a:r>
              <a:rPr lang="en-US" sz="2800">
                <a:solidFill>
                  <a:schemeClr val="accent6"/>
                </a:solidFill>
                <a:latin typeface="Century Gothic"/>
                <a:ea typeface="Century Gothic"/>
                <a:cs typeface="Century Gothic"/>
                <a:sym typeface="Century Gothic"/>
              </a:rPr>
              <a:t>E</a:t>
            </a:r>
            <a:endParaRPr/>
          </a:p>
          <a:p>
            <a:pPr indent="0" lvl="0" marL="0" marR="0" rtl="0" algn="ctr">
              <a:spcBef>
                <a:spcPts val="0"/>
              </a:spcBef>
              <a:spcAft>
                <a:spcPts val="0"/>
              </a:spcAft>
              <a:buNone/>
            </a:pPr>
            <a:r>
              <a:rPr lang="en-US" sz="2800">
                <a:solidFill>
                  <a:schemeClr val="accent6"/>
                </a:solidFill>
                <a:latin typeface="Century Gothic"/>
                <a:ea typeface="Century Gothic"/>
                <a:cs typeface="Century Gothic"/>
                <a:sym typeface="Century Gothic"/>
              </a:rPr>
              <a:t>S</a:t>
            </a:r>
            <a:endParaRPr/>
          </a:p>
        </p:txBody>
      </p:sp>
      <p:sp>
        <p:nvSpPr>
          <p:cNvPr id="285" name="Google Shape;285;p2"/>
          <p:cNvSpPr txBox="1"/>
          <p:nvPr/>
        </p:nvSpPr>
        <p:spPr>
          <a:xfrm>
            <a:off x="4906731" y="1637349"/>
            <a:ext cx="2806280"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accent6"/>
                </a:solidFill>
                <a:latin typeface="Century Gothic"/>
                <a:ea typeface="Century Gothic"/>
                <a:cs typeface="Century Gothic"/>
                <a:sym typeface="Century Gothic"/>
              </a:rPr>
              <a:t>Matthew Hubbs</a:t>
            </a:r>
            <a:endParaRPr/>
          </a:p>
        </p:txBody>
      </p:sp>
      <p:sp>
        <p:nvSpPr>
          <p:cNvPr id="286" name="Google Shape;286;p2"/>
          <p:cNvSpPr txBox="1"/>
          <p:nvPr/>
        </p:nvSpPr>
        <p:spPr>
          <a:xfrm>
            <a:off x="4906730" y="2111012"/>
            <a:ext cx="3135833" cy="886205"/>
          </a:xfrm>
          <a:prstGeom prst="rect">
            <a:avLst/>
          </a:prstGeom>
          <a:noFill/>
          <a:ln>
            <a:noFill/>
          </a:ln>
        </p:spPr>
        <p:txBody>
          <a:bodyPr anchorCtr="0" anchor="t" bIns="45700" lIns="91425" spcFirstLastPara="1" rIns="91425" wrap="square" tIns="45700">
            <a:spAutoFit/>
          </a:bodyPr>
          <a:lstStyle/>
          <a:p>
            <a:pPr indent="-285750" lvl="0" marL="285750" marR="0" rtl="0" algn="l">
              <a:lnSpc>
                <a:spcPct val="200000"/>
              </a:lnSpc>
              <a:spcBef>
                <a:spcPts val="0"/>
              </a:spcBef>
              <a:spcAft>
                <a:spcPts val="0"/>
              </a:spcAft>
              <a:buClr>
                <a:schemeClr val="dk1"/>
              </a:buClr>
              <a:buSzPts val="1400"/>
              <a:buFont typeface="Arial"/>
              <a:buChar char="•"/>
            </a:pPr>
            <a:r>
              <a:rPr lang="en-US" sz="1400">
                <a:solidFill>
                  <a:schemeClr val="dk1"/>
                </a:solidFill>
                <a:latin typeface="Century Gothic"/>
                <a:ea typeface="Century Gothic"/>
                <a:cs typeface="Century Gothic"/>
                <a:sym typeface="Century Gothic"/>
              </a:rPr>
              <a:t>(Lead) Simulated Environment</a:t>
            </a:r>
            <a:endParaRPr/>
          </a:p>
          <a:p>
            <a:pPr indent="-285750" lvl="0" marL="285750" marR="0" rtl="0" algn="l">
              <a:lnSpc>
                <a:spcPct val="200000"/>
              </a:lnSpc>
              <a:spcBef>
                <a:spcPts val="0"/>
              </a:spcBef>
              <a:spcAft>
                <a:spcPts val="0"/>
              </a:spcAft>
              <a:buClr>
                <a:schemeClr val="dk1"/>
              </a:buClr>
              <a:buSzPts val="1400"/>
              <a:buFont typeface="Arial"/>
              <a:buChar char="•"/>
            </a:pPr>
            <a:r>
              <a:rPr lang="en-US" sz="1400">
                <a:solidFill>
                  <a:schemeClr val="dk1"/>
                </a:solidFill>
                <a:latin typeface="Century Gothic"/>
                <a:ea typeface="Century Gothic"/>
                <a:cs typeface="Century Gothic"/>
                <a:sym typeface="Century Gothic"/>
              </a:rPr>
              <a:t>Object Detection</a:t>
            </a:r>
            <a:endParaRPr/>
          </a:p>
        </p:txBody>
      </p:sp>
      <p:sp>
        <p:nvSpPr>
          <p:cNvPr id="287" name="Google Shape;287;p2"/>
          <p:cNvSpPr txBox="1"/>
          <p:nvPr/>
        </p:nvSpPr>
        <p:spPr>
          <a:xfrm>
            <a:off x="8325272" y="2256159"/>
            <a:ext cx="2806280" cy="670761"/>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400"/>
              <a:buFont typeface="Arial"/>
              <a:buChar char="•"/>
            </a:pPr>
            <a:r>
              <a:rPr lang="en-US" sz="1400">
                <a:solidFill>
                  <a:schemeClr val="dk1"/>
                </a:solidFill>
                <a:latin typeface="Century Gothic"/>
                <a:ea typeface="Century Gothic"/>
                <a:cs typeface="Century Gothic"/>
                <a:sym typeface="Century Gothic"/>
              </a:rPr>
              <a:t>Simulated Environment</a:t>
            </a:r>
            <a:endParaRPr/>
          </a:p>
          <a:p>
            <a:pPr indent="-285750" lvl="0" marL="285750" marR="0" rtl="0" algn="l">
              <a:lnSpc>
                <a:spcPct val="200000"/>
              </a:lnSpc>
              <a:spcBef>
                <a:spcPts val="0"/>
              </a:spcBef>
              <a:spcAft>
                <a:spcPts val="0"/>
              </a:spcAft>
              <a:buClr>
                <a:schemeClr val="dk1"/>
              </a:buClr>
              <a:buSzPts val="1400"/>
              <a:buFont typeface="Arial"/>
              <a:buChar char="•"/>
            </a:pPr>
            <a:r>
              <a:rPr lang="en-US" sz="1400">
                <a:solidFill>
                  <a:schemeClr val="dk1"/>
                </a:solidFill>
                <a:latin typeface="Century Gothic"/>
                <a:ea typeface="Century Gothic"/>
                <a:cs typeface="Century Gothic"/>
                <a:sym typeface="Century Gothic"/>
              </a:rPr>
              <a:t>Object Detection</a:t>
            </a:r>
            <a:endParaRPr/>
          </a:p>
        </p:txBody>
      </p:sp>
      <p:sp>
        <p:nvSpPr>
          <p:cNvPr id="288" name="Google Shape;288;p2"/>
          <p:cNvSpPr txBox="1"/>
          <p:nvPr/>
        </p:nvSpPr>
        <p:spPr>
          <a:xfrm>
            <a:off x="8219209" y="1637349"/>
            <a:ext cx="2806280"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accent6"/>
                </a:solidFill>
                <a:latin typeface="Century Gothic"/>
                <a:ea typeface="Century Gothic"/>
                <a:cs typeface="Century Gothic"/>
                <a:sym typeface="Century Gothic"/>
              </a:rPr>
              <a:t>Bobby Pappas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sp>
        <p:nvSpPr>
          <p:cNvPr id="462" name="Google Shape;462;p20"/>
          <p:cNvSpPr txBox="1"/>
          <p:nvPr>
            <p:ph type="title"/>
          </p:nvPr>
        </p:nvSpPr>
        <p:spPr>
          <a:xfrm>
            <a:off x="1001456" y="1590738"/>
            <a:ext cx="4579970" cy="538038"/>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accent6"/>
              </a:buClr>
              <a:buSzPts val="2800"/>
              <a:buFont typeface="Century Gothic"/>
              <a:buNone/>
            </a:pPr>
            <a:r>
              <a:rPr b="1" lang="en-US"/>
              <a:t>DATA</a:t>
            </a:r>
            <a:r>
              <a:rPr lang="en-US"/>
              <a:t> ANNOTATION</a:t>
            </a:r>
            <a:endParaRPr/>
          </a:p>
        </p:txBody>
      </p:sp>
      <p:pic>
        <p:nvPicPr>
          <p:cNvPr id="463" name="Google Shape;463;p20"/>
          <p:cNvPicPr preferRelativeResize="0"/>
          <p:nvPr>
            <p:ph idx="2" type="pic"/>
          </p:nvPr>
        </p:nvPicPr>
        <p:blipFill rotWithShape="1">
          <a:blip r:embed="rId3">
            <a:alphaModFix/>
          </a:blip>
          <a:srcRect b="1022" l="39076" r="14162" t="18625"/>
          <a:stretch/>
        </p:blipFill>
        <p:spPr>
          <a:xfrm>
            <a:off x="7663453" y="1485899"/>
            <a:ext cx="3527091" cy="3410673"/>
          </a:xfrm>
          <a:prstGeom prst="ellipse">
            <a:avLst/>
          </a:prstGeom>
          <a:noFill/>
          <a:ln>
            <a:noFill/>
          </a:ln>
        </p:spPr>
      </p:pic>
      <p:pic>
        <p:nvPicPr>
          <p:cNvPr id="464" name="Google Shape;464;p20"/>
          <p:cNvPicPr preferRelativeResize="0"/>
          <p:nvPr/>
        </p:nvPicPr>
        <p:blipFill rotWithShape="1">
          <a:blip r:embed="rId4">
            <a:alphaModFix/>
          </a:blip>
          <a:srcRect b="0" l="0" r="0" t="0"/>
          <a:stretch/>
        </p:blipFill>
        <p:spPr>
          <a:xfrm>
            <a:off x="6437594" y="4676316"/>
            <a:ext cx="1905000" cy="1905000"/>
          </a:xfrm>
          <a:prstGeom prst="rect">
            <a:avLst/>
          </a:prstGeom>
          <a:noFill/>
          <a:ln>
            <a:noFill/>
          </a:ln>
        </p:spPr>
      </p:pic>
      <p:sp>
        <p:nvSpPr>
          <p:cNvPr id="465" name="Google Shape;465;p20"/>
          <p:cNvSpPr txBox="1"/>
          <p:nvPr/>
        </p:nvSpPr>
        <p:spPr>
          <a:xfrm>
            <a:off x="1001456" y="2391075"/>
            <a:ext cx="4862701" cy="457048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Century Gothic"/>
                <a:ea typeface="Century Gothic"/>
                <a:cs typeface="Century Gothic"/>
                <a:sym typeface="Century Gothic"/>
              </a:rPr>
              <a:t>Roboflow</a:t>
            </a:r>
            <a:r>
              <a:rPr lang="en-US" sz="1800">
                <a:solidFill>
                  <a:schemeClr val="dk1"/>
                </a:solidFill>
                <a:latin typeface="Century Gothic"/>
                <a:ea typeface="Century Gothic"/>
                <a:cs typeface="Century Gothic"/>
                <a:sym typeface="Century Gothic"/>
              </a:rPr>
              <a:t> – A Free Image Annotation website </a:t>
            </a:r>
            <a:r>
              <a:rPr i="1" lang="en-US" sz="1800">
                <a:solidFill>
                  <a:schemeClr val="dk1"/>
                </a:solidFill>
                <a:latin typeface="Century Gothic"/>
                <a:ea typeface="Century Gothic"/>
                <a:cs typeface="Century Gothic"/>
                <a:sym typeface="Century Gothic"/>
              </a:rPr>
              <a:t>(labelling)</a:t>
            </a:r>
            <a:endParaRPr/>
          </a:p>
          <a:p>
            <a:pPr indent="0" lvl="0" marL="0" marR="0" rtl="0" algn="l">
              <a:spcBef>
                <a:spcPts val="0"/>
              </a:spcBef>
              <a:spcAft>
                <a:spcPts val="0"/>
              </a:spcAft>
              <a:buNone/>
            </a:pPr>
            <a:r>
              <a:t/>
            </a:r>
            <a:endParaRPr i="1" sz="1800">
              <a:solidFill>
                <a:schemeClr val="dk1"/>
              </a:solidFill>
              <a:latin typeface="Century Gothic"/>
              <a:ea typeface="Century Gothic"/>
              <a:cs typeface="Century Gothic"/>
              <a:sym typeface="Century Gothic"/>
            </a:endParaRPr>
          </a:p>
          <a:p>
            <a:pPr indent="0" lvl="0" marL="0" marR="0" rtl="0" algn="l">
              <a:spcBef>
                <a:spcPts val="0"/>
              </a:spcBef>
              <a:spcAft>
                <a:spcPts val="0"/>
              </a:spcAft>
              <a:buNone/>
            </a:pPr>
            <a:r>
              <a:rPr lang="en-US" sz="1800">
                <a:solidFill>
                  <a:schemeClr val="dk1"/>
                </a:solidFill>
                <a:latin typeface="Century Gothic"/>
                <a:ea typeface="Century Gothic"/>
                <a:cs typeface="Century Gothic"/>
                <a:sym typeface="Century Gothic"/>
              </a:rPr>
              <a:t>Roboflow Provides:</a:t>
            </a:r>
            <a:endParaRPr/>
          </a:p>
          <a:p>
            <a:pPr indent="-285750" lvl="0" marL="285750" marR="0" rtl="0" algn="l">
              <a:lnSpc>
                <a:spcPct val="150000"/>
              </a:lnSpc>
              <a:spcBef>
                <a:spcPts val="0"/>
              </a:spcBef>
              <a:spcAft>
                <a:spcPts val="0"/>
              </a:spcAft>
              <a:buClr>
                <a:schemeClr val="dk1"/>
              </a:buClr>
              <a:buSzPts val="1800"/>
              <a:buFont typeface="Century Gothic"/>
              <a:buChar char="-"/>
            </a:pPr>
            <a:r>
              <a:rPr lang="en-US" sz="1800">
                <a:solidFill>
                  <a:schemeClr val="dk1"/>
                </a:solidFill>
                <a:latin typeface="Century Gothic"/>
                <a:ea typeface="Century Gothic"/>
                <a:cs typeface="Century Gothic"/>
                <a:sym typeface="Century Gothic"/>
              </a:rPr>
              <a:t>User Friendly UI for Labelling </a:t>
            </a:r>
            <a:r>
              <a:rPr i="1" lang="en-US" sz="1400">
                <a:solidFill>
                  <a:schemeClr val="dk1"/>
                </a:solidFill>
                <a:latin typeface="Century Gothic"/>
                <a:ea typeface="Century Gothic"/>
                <a:cs typeface="Century Gothic"/>
                <a:sym typeface="Century Gothic"/>
              </a:rPr>
              <a:t>(Point and Click)</a:t>
            </a:r>
            <a:endParaRPr/>
          </a:p>
          <a:p>
            <a:pPr indent="-285750" lvl="0" marL="285750" marR="0" rtl="0" algn="l">
              <a:lnSpc>
                <a:spcPct val="150000"/>
              </a:lnSpc>
              <a:spcBef>
                <a:spcPts val="0"/>
              </a:spcBef>
              <a:spcAft>
                <a:spcPts val="0"/>
              </a:spcAft>
              <a:buClr>
                <a:schemeClr val="dk1"/>
              </a:buClr>
              <a:buSzPts val="1800"/>
              <a:buFont typeface="Century Gothic"/>
              <a:buChar char="-"/>
            </a:pPr>
            <a:r>
              <a:rPr lang="en-US" sz="1800">
                <a:solidFill>
                  <a:schemeClr val="dk1"/>
                </a:solidFill>
                <a:latin typeface="Century Gothic"/>
                <a:ea typeface="Century Gothic"/>
                <a:cs typeface="Century Gothic"/>
                <a:sym typeface="Century Gothic"/>
              </a:rPr>
              <a:t>Quick navigation between images</a:t>
            </a:r>
            <a:endParaRPr/>
          </a:p>
          <a:p>
            <a:pPr indent="-285750" lvl="0" marL="285750" marR="0" rtl="0" algn="l">
              <a:lnSpc>
                <a:spcPct val="150000"/>
              </a:lnSpc>
              <a:spcBef>
                <a:spcPts val="0"/>
              </a:spcBef>
              <a:spcAft>
                <a:spcPts val="0"/>
              </a:spcAft>
              <a:buClr>
                <a:schemeClr val="dk1"/>
              </a:buClr>
              <a:buSzPts val="1800"/>
              <a:buFont typeface="Century Gothic"/>
              <a:buChar char="-"/>
            </a:pPr>
            <a:r>
              <a:rPr lang="en-US" sz="1800">
                <a:solidFill>
                  <a:schemeClr val="dk1"/>
                </a:solidFill>
                <a:latin typeface="Century Gothic"/>
                <a:ea typeface="Century Gothic"/>
                <a:cs typeface="Century Gothic"/>
                <a:sym typeface="Century Gothic"/>
              </a:rPr>
              <a:t>Easy data-splitting </a:t>
            </a:r>
            <a:r>
              <a:rPr i="1" lang="en-US" sz="1400">
                <a:solidFill>
                  <a:schemeClr val="dk1"/>
                </a:solidFill>
                <a:latin typeface="Century Gothic"/>
                <a:ea typeface="Century Gothic"/>
                <a:cs typeface="Century Gothic"/>
                <a:sym typeface="Century Gothic"/>
              </a:rPr>
              <a:t>(75:10:15)</a:t>
            </a:r>
            <a:endParaRPr/>
          </a:p>
          <a:p>
            <a:pPr indent="-285750" lvl="0" marL="285750" marR="0" rtl="0" algn="l">
              <a:lnSpc>
                <a:spcPct val="150000"/>
              </a:lnSpc>
              <a:spcBef>
                <a:spcPts val="0"/>
              </a:spcBef>
              <a:spcAft>
                <a:spcPts val="0"/>
              </a:spcAft>
              <a:buClr>
                <a:schemeClr val="dk1"/>
              </a:buClr>
              <a:buSzPts val="1800"/>
              <a:buFont typeface="Century Gothic"/>
              <a:buChar char="-"/>
            </a:pPr>
            <a:r>
              <a:rPr lang="en-US" sz="1800">
                <a:solidFill>
                  <a:schemeClr val="dk1"/>
                </a:solidFill>
                <a:latin typeface="Century Gothic"/>
                <a:ea typeface="Century Gothic"/>
                <a:cs typeface="Century Gothic"/>
                <a:sym typeface="Century Gothic"/>
              </a:rPr>
              <a:t>Built-In Image Augmentation</a:t>
            </a:r>
            <a:endParaRPr/>
          </a:p>
          <a:p>
            <a:pPr indent="-285750" lvl="0" marL="285750" marR="0" rtl="0" algn="l">
              <a:lnSpc>
                <a:spcPct val="150000"/>
              </a:lnSpc>
              <a:spcBef>
                <a:spcPts val="0"/>
              </a:spcBef>
              <a:spcAft>
                <a:spcPts val="0"/>
              </a:spcAft>
              <a:buClr>
                <a:schemeClr val="dk1"/>
              </a:buClr>
              <a:buSzPts val="1800"/>
              <a:buFont typeface="Century Gothic"/>
              <a:buChar char="-"/>
            </a:pPr>
            <a:r>
              <a:rPr lang="en-US" sz="1800">
                <a:solidFill>
                  <a:schemeClr val="dk1"/>
                </a:solidFill>
                <a:latin typeface="Century Gothic"/>
                <a:ea typeface="Century Gothic"/>
                <a:cs typeface="Century Gothic"/>
                <a:sym typeface="Century Gothic"/>
              </a:rPr>
              <a:t>Easy Export into YOLOv5</a:t>
            </a:r>
            <a:endParaRPr/>
          </a:p>
          <a:p>
            <a:pPr indent="0" lvl="0" marL="0" marR="0" rtl="0" algn="l">
              <a:lnSpc>
                <a:spcPct val="150000"/>
              </a:lnSpc>
              <a:spcBef>
                <a:spcPts val="0"/>
              </a:spcBef>
              <a:spcAft>
                <a:spcPts val="0"/>
              </a:spcAft>
              <a:buNone/>
            </a:pPr>
            <a:r>
              <a:rPr lang="en-US" sz="1800">
                <a:solidFill>
                  <a:schemeClr val="dk1"/>
                </a:solidFill>
                <a:latin typeface="Century Gothic"/>
                <a:ea typeface="Century Gothic"/>
                <a:cs typeface="Century Gothic"/>
                <a:sym typeface="Century Gothic"/>
              </a:rPr>
              <a:t>Jupyter Notebook for Training</a:t>
            </a:r>
            <a:endParaRPr/>
          </a:p>
          <a:p>
            <a:pPr indent="-171450" lvl="0" marL="285750" marR="0" rtl="0" algn="l">
              <a:spcBef>
                <a:spcPts val="0"/>
              </a:spcBef>
              <a:spcAft>
                <a:spcPts val="0"/>
              </a:spcAft>
              <a:buClr>
                <a:schemeClr val="lt1"/>
              </a:buClr>
              <a:buSzPts val="1800"/>
              <a:buFont typeface="Century Gothic"/>
              <a:buNone/>
            </a:pPr>
            <a:r>
              <a:t/>
            </a:r>
            <a:endParaRPr sz="1800">
              <a:solidFill>
                <a:schemeClr val="dk1"/>
              </a:solidFill>
              <a:latin typeface="Century Gothic"/>
              <a:ea typeface="Century Gothic"/>
              <a:cs typeface="Century Gothic"/>
              <a:sym typeface="Century Gothic"/>
            </a:endParaRPr>
          </a:p>
          <a:p>
            <a:pPr indent="-171450" lvl="0" marL="285750" marR="0" rtl="0" algn="l">
              <a:spcBef>
                <a:spcPts val="0"/>
              </a:spcBef>
              <a:spcAft>
                <a:spcPts val="0"/>
              </a:spcAft>
              <a:buClr>
                <a:schemeClr val="lt1"/>
              </a:buClr>
              <a:buSzPts val="1800"/>
              <a:buFont typeface="Century Gothic"/>
              <a:buNone/>
            </a:pPr>
            <a:r>
              <a:t/>
            </a:r>
            <a:endParaRPr sz="1800">
              <a:solidFill>
                <a:schemeClr val="dk1"/>
              </a:solidFill>
              <a:latin typeface="Century Gothic"/>
              <a:ea typeface="Century Gothic"/>
              <a:cs typeface="Century Gothic"/>
              <a:sym typeface="Century Gothic"/>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 name="Shape 469"/>
        <p:cNvGrpSpPr/>
        <p:nvPr/>
      </p:nvGrpSpPr>
      <p:grpSpPr>
        <a:xfrm>
          <a:off x="0" y="0"/>
          <a:ext cx="0" cy="0"/>
          <a:chOff x="0" y="0"/>
          <a:chExt cx="0" cy="0"/>
        </a:xfrm>
      </p:grpSpPr>
      <p:sp>
        <p:nvSpPr>
          <p:cNvPr id="470" name="Google Shape;470;p21"/>
          <p:cNvSpPr txBox="1"/>
          <p:nvPr/>
        </p:nvSpPr>
        <p:spPr>
          <a:xfrm>
            <a:off x="795338" y="520184"/>
            <a:ext cx="6105524"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4800">
                <a:solidFill>
                  <a:schemeClr val="accent6"/>
                </a:solidFill>
                <a:latin typeface="Century Gothic"/>
                <a:ea typeface="Century Gothic"/>
                <a:cs typeface="Century Gothic"/>
                <a:sym typeface="Century Gothic"/>
              </a:rPr>
              <a:t>Data</a:t>
            </a:r>
            <a:r>
              <a:rPr lang="en-US" sz="4800">
                <a:solidFill>
                  <a:schemeClr val="accent6"/>
                </a:solidFill>
                <a:latin typeface="Century Gothic"/>
                <a:ea typeface="Century Gothic"/>
                <a:cs typeface="Century Gothic"/>
                <a:sym typeface="Century Gothic"/>
              </a:rPr>
              <a:t> Augmentation</a:t>
            </a:r>
            <a:endParaRPr/>
          </a:p>
        </p:txBody>
      </p:sp>
      <p:pic>
        <p:nvPicPr>
          <p:cNvPr id="471" name="Google Shape;471;p21"/>
          <p:cNvPicPr preferRelativeResize="0"/>
          <p:nvPr/>
        </p:nvPicPr>
        <p:blipFill rotWithShape="1">
          <a:blip r:embed="rId3">
            <a:alphaModFix/>
          </a:blip>
          <a:srcRect b="31335" l="30910" r="40312" t="32230"/>
          <a:stretch/>
        </p:blipFill>
        <p:spPr>
          <a:xfrm>
            <a:off x="1046479" y="2206692"/>
            <a:ext cx="5049521" cy="3596356"/>
          </a:xfrm>
          <a:prstGeom prst="rect">
            <a:avLst/>
          </a:prstGeom>
          <a:noFill/>
          <a:ln>
            <a:noFill/>
          </a:ln>
        </p:spPr>
      </p:pic>
      <p:sp>
        <p:nvSpPr>
          <p:cNvPr id="472" name="Google Shape;472;p21"/>
          <p:cNvSpPr txBox="1"/>
          <p:nvPr/>
        </p:nvSpPr>
        <p:spPr>
          <a:xfrm>
            <a:off x="6524625" y="1351181"/>
            <a:ext cx="4724400" cy="544117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entury Gothic"/>
                <a:ea typeface="Century Gothic"/>
                <a:cs typeface="Century Gothic"/>
                <a:sym typeface="Century Gothic"/>
              </a:rPr>
              <a:t>Random Augmentation = 3 per image</a:t>
            </a:r>
            <a:endParaRPr/>
          </a:p>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a:p>
            <a:pPr indent="0" lvl="0" marL="0" marR="0" rtl="0" algn="l">
              <a:spcBef>
                <a:spcPts val="0"/>
              </a:spcBef>
              <a:spcAft>
                <a:spcPts val="0"/>
              </a:spcAft>
              <a:buNone/>
            </a:pPr>
            <a:r>
              <a:rPr lang="en-US" sz="1800">
                <a:solidFill>
                  <a:schemeClr val="dk1"/>
                </a:solidFill>
                <a:latin typeface="Century Gothic"/>
                <a:ea typeface="Century Gothic"/>
                <a:cs typeface="Century Gothic"/>
                <a:sym typeface="Century Gothic"/>
              </a:rPr>
              <a:t>Augmentation Table:</a:t>
            </a:r>
            <a:endParaRPr/>
          </a:p>
          <a:p>
            <a:pPr indent="-285750" lvl="0" marL="285750" marR="0" rtl="0" algn="l">
              <a:lnSpc>
                <a:spcPct val="150000"/>
              </a:lnSpc>
              <a:spcBef>
                <a:spcPts val="0"/>
              </a:spcBef>
              <a:spcAft>
                <a:spcPts val="0"/>
              </a:spcAft>
              <a:buClr>
                <a:schemeClr val="dk1"/>
              </a:buClr>
              <a:buSzPts val="1800"/>
              <a:buFont typeface="Noto Sans Symbols"/>
              <a:buChar char="❑"/>
            </a:pPr>
            <a:r>
              <a:rPr lang="en-US" sz="1800">
                <a:solidFill>
                  <a:schemeClr val="dk1"/>
                </a:solidFill>
                <a:latin typeface="Century Gothic"/>
                <a:ea typeface="Century Gothic"/>
                <a:cs typeface="Century Gothic"/>
                <a:sym typeface="Century Gothic"/>
              </a:rPr>
              <a:t>Flip – over X </a:t>
            </a:r>
            <a:r>
              <a:rPr i="1" lang="en-US" sz="1800">
                <a:solidFill>
                  <a:schemeClr val="dk1"/>
                </a:solidFill>
                <a:latin typeface="Century Gothic"/>
                <a:ea typeface="Century Gothic"/>
                <a:cs typeface="Century Gothic"/>
                <a:sym typeface="Century Gothic"/>
              </a:rPr>
              <a:t>(in case drone crashes upside down)</a:t>
            </a:r>
            <a:endParaRPr sz="1800">
              <a:solidFill>
                <a:schemeClr val="dk1"/>
              </a:solidFill>
              <a:latin typeface="Century Gothic"/>
              <a:ea typeface="Century Gothic"/>
              <a:cs typeface="Century Gothic"/>
              <a:sym typeface="Century Gothic"/>
            </a:endParaRPr>
          </a:p>
          <a:p>
            <a:pPr indent="-285750" lvl="0" marL="285750" marR="0" rtl="0" algn="l">
              <a:lnSpc>
                <a:spcPct val="150000"/>
              </a:lnSpc>
              <a:spcBef>
                <a:spcPts val="0"/>
              </a:spcBef>
              <a:spcAft>
                <a:spcPts val="0"/>
              </a:spcAft>
              <a:buClr>
                <a:schemeClr val="dk1"/>
              </a:buClr>
              <a:buSzPts val="1800"/>
              <a:buFont typeface="Noto Sans Symbols"/>
              <a:buChar char="❑"/>
            </a:pPr>
            <a:r>
              <a:rPr lang="en-US" sz="1800">
                <a:solidFill>
                  <a:schemeClr val="dk1"/>
                </a:solidFill>
                <a:latin typeface="Century Gothic"/>
                <a:ea typeface="Century Gothic"/>
                <a:cs typeface="Century Gothic"/>
                <a:sym typeface="Century Gothic"/>
              </a:rPr>
              <a:t>Crop – cut off parts of the Image </a:t>
            </a:r>
            <a:r>
              <a:rPr i="1" lang="en-US" sz="1800">
                <a:solidFill>
                  <a:schemeClr val="dk1"/>
                </a:solidFill>
                <a:latin typeface="Century Gothic"/>
                <a:ea typeface="Century Gothic"/>
                <a:cs typeface="Century Gothic"/>
                <a:sym typeface="Century Gothic"/>
              </a:rPr>
              <a:t>(simulate peaking around corner)</a:t>
            </a:r>
            <a:endParaRPr/>
          </a:p>
          <a:p>
            <a:pPr indent="-285750" lvl="0" marL="285750" marR="0" rtl="0" algn="l">
              <a:lnSpc>
                <a:spcPct val="150000"/>
              </a:lnSpc>
              <a:spcBef>
                <a:spcPts val="0"/>
              </a:spcBef>
              <a:spcAft>
                <a:spcPts val="0"/>
              </a:spcAft>
              <a:buClr>
                <a:schemeClr val="dk1"/>
              </a:buClr>
              <a:buSzPts val="1800"/>
              <a:buFont typeface="Noto Sans Symbols"/>
              <a:buChar char="❑"/>
            </a:pPr>
            <a:r>
              <a:rPr lang="en-US" sz="1800">
                <a:solidFill>
                  <a:schemeClr val="dk1"/>
                </a:solidFill>
                <a:latin typeface="Century Gothic"/>
                <a:ea typeface="Century Gothic"/>
                <a:cs typeface="Century Gothic"/>
                <a:sym typeface="Century Gothic"/>
              </a:rPr>
              <a:t>Brightness  </a:t>
            </a:r>
            <a:r>
              <a:rPr i="1" lang="en-US" sz="1800">
                <a:solidFill>
                  <a:schemeClr val="dk1"/>
                </a:solidFill>
                <a:latin typeface="Century Gothic"/>
                <a:ea typeface="Century Gothic"/>
                <a:cs typeface="Century Gothic"/>
                <a:sym typeface="Century Gothic"/>
              </a:rPr>
              <a:t>(Time of Day, Different GPU Drivers)</a:t>
            </a:r>
            <a:endParaRPr/>
          </a:p>
          <a:p>
            <a:pPr indent="-285750" lvl="0" marL="285750" marR="0" rtl="0" algn="l">
              <a:lnSpc>
                <a:spcPct val="150000"/>
              </a:lnSpc>
              <a:spcBef>
                <a:spcPts val="0"/>
              </a:spcBef>
              <a:spcAft>
                <a:spcPts val="0"/>
              </a:spcAft>
              <a:buClr>
                <a:schemeClr val="dk1"/>
              </a:buClr>
              <a:buSzPts val="1800"/>
              <a:buFont typeface="Noto Sans Symbols"/>
              <a:buChar char="❑"/>
            </a:pPr>
            <a:r>
              <a:rPr lang="en-US" sz="1800">
                <a:solidFill>
                  <a:schemeClr val="dk1"/>
                </a:solidFill>
                <a:latin typeface="Century Gothic"/>
                <a:ea typeface="Century Gothic"/>
                <a:cs typeface="Century Gothic"/>
                <a:sym typeface="Century Gothic"/>
              </a:rPr>
              <a:t>Cutout – inserts random [:, :, 0] dimensions over image </a:t>
            </a:r>
            <a:r>
              <a:rPr i="1" lang="en-US" sz="1800">
                <a:solidFill>
                  <a:schemeClr val="dk1"/>
                </a:solidFill>
                <a:latin typeface="Century Gothic"/>
                <a:ea typeface="Century Gothic"/>
                <a:cs typeface="Century Gothic"/>
                <a:sym typeface="Century Gothic"/>
              </a:rPr>
              <a:t>(simulate cover)</a:t>
            </a:r>
            <a:endParaRPr sz="1800">
              <a:solidFill>
                <a:schemeClr val="dk1"/>
              </a:solidFill>
              <a:latin typeface="Century Gothic"/>
              <a:ea typeface="Century Gothic"/>
              <a:cs typeface="Century Gothic"/>
              <a:sym typeface="Century Gothic"/>
            </a:endParaRPr>
          </a:p>
          <a:p>
            <a:pPr indent="-285750" lvl="0" marL="285750" marR="0" rtl="0" algn="l">
              <a:lnSpc>
                <a:spcPct val="150000"/>
              </a:lnSpc>
              <a:spcBef>
                <a:spcPts val="0"/>
              </a:spcBef>
              <a:spcAft>
                <a:spcPts val="0"/>
              </a:spcAft>
              <a:buClr>
                <a:schemeClr val="dk1"/>
              </a:buClr>
              <a:buSzPts val="1800"/>
              <a:buFont typeface="Noto Sans Symbols"/>
              <a:buChar char="❑"/>
            </a:pPr>
            <a:r>
              <a:rPr lang="en-US" sz="1800">
                <a:solidFill>
                  <a:schemeClr val="dk1"/>
                </a:solidFill>
                <a:latin typeface="Century Gothic"/>
                <a:ea typeface="Century Gothic"/>
                <a:cs typeface="Century Gothic"/>
                <a:sym typeface="Century Gothic"/>
              </a:rPr>
              <a:t>Noise – Salt and Pepper Filter </a:t>
            </a:r>
            <a:r>
              <a:rPr i="1" lang="en-US" sz="1800">
                <a:solidFill>
                  <a:schemeClr val="dk1"/>
                </a:solidFill>
                <a:latin typeface="Century Gothic"/>
                <a:ea typeface="Century Gothic"/>
                <a:cs typeface="Century Gothic"/>
                <a:sym typeface="Century Gothic"/>
              </a:rPr>
              <a:t>(lost frames, lag)</a:t>
            </a:r>
            <a:endParaRPr sz="1800">
              <a:solidFill>
                <a:schemeClr val="dk1"/>
              </a:solidFill>
              <a:latin typeface="Century Gothic"/>
              <a:ea typeface="Century Gothic"/>
              <a:cs typeface="Century Gothic"/>
              <a:sym typeface="Century Gothic"/>
            </a:endParaRPr>
          </a:p>
        </p:txBody>
      </p:sp>
      <p:pic>
        <p:nvPicPr>
          <p:cNvPr id="473" name="Google Shape;473;p21"/>
          <p:cNvPicPr preferRelativeResize="0"/>
          <p:nvPr/>
        </p:nvPicPr>
        <p:blipFill rotWithShape="1">
          <a:blip r:embed="rId4">
            <a:alphaModFix/>
          </a:blip>
          <a:srcRect b="0" l="0" r="0" t="0"/>
          <a:stretch/>
        </p:blipFill>
        <p:spPr>
          <a:xfrm>
            <a:off x="11834605" y="240515"/>
            <a:ext cx="371888" cy="637696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 name="Shape 477"/>
        <p:cNvGrpSpPr/>
        <p:nvPr/>
      </p:nvGrpSpPr>
      <p:grpSpPr>
        <a:xfrm>
          <a:off x="0" y="0"/>
          <a:ext cx="0" cy="0"/>
          <a:chOff x="0" y="0"/>
          <a:chExt cx="0" cy="0"/>
        </a:xfrm>
      </p:grpSpPr>
      <p:sp>
        <p:nvSpPr>
          <p:cNvPr id="478" name="Google Shape;478;p22"/>
          <p:cNvSpPr txBox="1"/>
          <p:nvPr>
            <p:ph type="title"/>
          </p:nvPr>
        </p:nvSpPr>
        <p:spPr>
          <a:xfrm>
            <a:off x="4105275" y="-125999"/>
            <a:ext cx="7465643" cy="2357066"/>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accent6"/>
              </a:buClr>
              <a:buSzPts val="4800"/>
              <a:buFont typeface="Century Gothic"/>
              <a:buNone/>
            </a:pPr>
            <a:r>
              <a:rPr b="1" lang="en-US"/>
              <a:t>OPENCV-CAMERA.PY</a:t>
            </a:r>
            <a:endParaRPr/>
          </a:p>
        </p:txBody>
      </p:sp>
      <p:pic>
        <p:nvPicPr>
          <p:cNvPr id="479" name="Google Shape;479;p22"/>
          <p:cNvPicPr preferRelativeResize="0"/>
          <p:nvPr/>
        </p:nvPicPr>
        <p:blipFill rotWithShape="1">
          <a:blip r:embed="rId3">
            <a:alphaModFix/>
          </a:blip>
          <a:srcRect b="1389" l="17108" r="624" t="7917"/>
          <a:stretch/>
        </p:blipFill>
        <p:spPr>
          <a:xfrm>
            <a:off x="171451" y="1825146"/>
            <a:ext cx="5003126" cy="3102604"/>
          </a:xfrm>
          <a:prstGeom prst="rect">
            <a:avLst/>
          </a:prstGeom>
          <a:noFill/>
          <a:ln cap="sq" cmpd="sng" w="38100">
            <a:solidFill>
              <a:schemeClr val="accent6"/>
            </a:solidFill>
            <a:prstDash val="solid"/>
            <a:miter lim="800000"/>
            <a:headEnd len="sm" w="sm" type="none"/>
            <a:tailEnd len="sm" w="sm" type="none"/>
          </a:ln>
          <a:effectLst>
            <a:outerShdw blurRad="50800" rotWithShape="0" algn="tl" dir="2700000" dist="38100">
              <a:srgbClr val="000000">
                <a:alpha val="42745"/>
              </a:srgbClr>
            </a:outerShdw>
          </a:effectLst>
        </p:spPr>
      </p:pic>
      <p:pic>
        <p:nvPicPr>
          <p:cNvPr id="480" name="Google Shape;480;p22"/>
          <p:cNvPicPr preferRelativeResize="0"/>
          <p:nvPr/>
        </p:nvPicPr>
        <p:blipFill rotWithShape="1">
          <a:blip r:embed="rId4">
            <a:alphaModFix/>
          </a:blip>
          <a:srcRect b="0" l="5095" r="0" t="6944"/>
          <a:stretch/>
        </p:blipFill>
        <p:spPr>
          <a:xfrm>
            <a:off x="5375820" y="1825146"/>
            <a:ext cx="6528072" cy="3600451"/>
          </a:xfrm>
          <a:prstGeom prst="rect">
            <a:avLst/>
          </a:prstGeom>
          <a:noFill/>
          <a:ln cap="sq" cmpd="sng" w="38100">
            <a:solidFill>
              <a:schemeClr val="accent6"/>
            </a:solidFill>
            <a:prstDash val="solid"/>
            <a:miter lim="800000"/>
            <a:headEnd len="sm" w="sm" type="none"/>
            <a:tailEnd len="sm" w="sm" type="none"/>
          </a:ln>
          <a:effectLst>
            <a:outerShdw blurRad="50800" rotWithShape="0" algn="tl" dir="2700000" dist="38100">
              <a:srgbClr val="000000">
                <a:alpha val="42745"/>
              </a:srgbClr>
            </a:outerShdw>
          </a:effectLst>
        </p:spPr>
      </p:pic>
      <p:sp>
        <p:nvSpPr>
          <p:cNvPr id="481" name="Google Shape;481;p22"/>
          <p:cNvSpPr txBox="1"/>
          <p:nvPr/>
        </p:nvSpPr>
        <p:spPr>
          <a:xfrm>
            <a:off x="771525" y="5267325"/>
            <a:ext cx="3581400" cy="646331"/>
          </a:xfrm>
          <a:prstGeom prst="rect">
            <a:avLst/>
          </a:prstGeom>
          <a:solidFill>
            <a:schemeClr val="dk1"/>
          </a:solidFill>
          <a:ln cap="rnd" cmpd="sng" w="28575">
            <a:solidFill>
              <a:schemeClr val="l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lt1"/>
                </a:solidFill>
                <a:latin typeface="Century Gothic"/>
                <a:ea typeface="Century Gothic"/>
                <a:cs typeface="Century Gothic"/>
                <a:sym typeface="Century Gothic"/>
              </a:rPr>
              <a:t>Put_robot_in_world.launch</a:t>
            </a:r>
            <a:endParaRPr sz="1800">
              <a:solidFill>
                <a:schemeClr val="lt1"/>
              </a:solidFill>
              <a:latin typeface="Century Gothic"/>
              <a:ea typeface="Century Gothic"/>
              <a:cs typeface="Century Gothic"/>
              <a:sym typeface="Century Gothic"/>
            </a:endParaRPr>
          </a:p>
          <a:p>
            <a:pPr indent="0" lvl="0" marL="0" marR="0" rtl="0" algn="ctr">
              <a:spcBef>
                <a:spcPts val="0"/>
              </a:spcBef>
              <a:spcAft>
                <a:spcPts val="0"/>
              </a:spcAft>
              <a:buNone/>
            </a:pPr>
            <a:r>
              <a:rPr i="1" lang="en-US" sz="1800">
                <a:solidFill>
                  <a:schemeClr val="lt1"/>
                </a:solidFill>
                <a:latin typeface="Century Gothic"/>
                <a:ea typeface="Century Gothic"/>
                <a:cs typeface="Century Gothic"/>
                <a:sym typeface="Century Gothic"/>
              </a:rPr>
              <a:t>(1 drone)</a:t>
            </a:r>
            <a:endParaRPr/>
          </a:p>
        </p:txBody>
      </p:sp>
      <p:sp>
        <p:nvSpPr>
          <p:cNvPr id="482" name="Google Shape;482;p22"/>
          <p:cNvSpPr txBox="1"/>
          <p:nvPr/>
        </p:nvSpPr>
        <p:spPr>
          <a:xfrm>
            <a:off x="6849156" y="5590490"/>
            <a:ext cx="3704544" cy="646331"/>
          </a:xfrm>
          <a:prstGeom prst="rect">
            <a:avLst/>
          </a:prstGeom>
          <a:solidFill>
            <a:schemeClr val="dk1"/>
          </a:solidFill>
          <a:ln cap="rnd" cmpd="sng" w="28575">
            <a:solidFill>
              <a:schemeClr val="l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lt1"/>
                </a:solidFill>
                <a:latin typeface="Century Gothic"/>
                <a:ea typeface="Century Gothic"/>
                <a:cs typeface="Century Gothic"/>
                <a:sym typeface="Century Gothic"/>
              </a:rPr>
              <a:t>Spawn_five_quadrotors.launch</a:t>
            </a:r>
            <a:endParaRPr sz="1800">
              <a:solidFill>
                <a:schemeClr val="lt1"/>
              </a:solidFill>
              <a:latin typeface="Century Gothic"/>
              <a:ea typeface="Century Gothic"/>
              <a:cs typeface="Century Gothic"/>
              <a:sym typeface="Century Gothic"/>
            </a:endParaRPr>
          </a:p>
          <a:p>
            <a:pPr indent="0" lvl="0" marL="0" marR="0" rtl="0" algn="ctr">
              <a:spcBef>
                <a:spcPts val="0"/>
              </a:spcBef>
              <a:spcAft>
                <a:spcPts val="0"/>
              </a:spcAft>
              <a:buNone/>
            </a:pPr>
            <a:r>
              <a:rPr i="1" lang="en-US" sz="1800">
                <a:solidFill>
                  <a:schemeClr val="lt1"/>
                </a:solidFill>
                <a:latin typeface="Century Gothic"/>
                <a:ea typeface="Century Gothic"/>
                <a:cs typeface="Century Gothic"/>
                <a:sym typeface="Century Gothic"/>
              </a:rPr>
              <a:t>(5 drones)</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 name="Shape 486"/>
        <p:cNvGrpSpPr/>
        <p:nvPr/>
      </p:nvGrpSpPr>
      <p:grpSpPr>
        <a:xfrm>
          <a:off x="0" y="0"/>
          <a:ext cx="0" cy="0"/>
          <a:chOff x="0" y="0"/>
          <a:chExt cx="0" cy="0"/>
        </a:xfrm>
      </p:grpSpPr>
      <p:sp>
        <p:nvSpPr>
          <p:cNvPr id="487" name="Google Shape;487;p23"/>
          <p:cNvSpPr txBox="1"/>
          <p:nvPr>
            <p:ph type="title"/>
          </p:nvPr>
        </p:nvSpPr>
        <p:spPr>
          <a:xfrm>
            <a:off x="3381376" y="-413705"/>
            <a:ext cx="9037268" cy="2357066"/>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accent6"/>
              </a:buClr>
              <a:buSzPts val="4800"/>
              <a:buFont typeface="Century Gothic"/>
              <a:buNone/>
            </a:pPr>
            <a:r>
              <a:rPr b="1" lang="en-US"/>
              <a:t>OPENCV-TAKEPICTURE.PY</a:t>
            </a:r>
            <a:endParaRPr/>
          </a:p>
        </p:txBody>
      </p:sp>
      <p:sp>
        <p:nvSpPr>
          <p:cNvPr id="488" name="Google Shape;488;p23"/>
          <p:cNvSpPr txBox="1"/>
          <p:nvPr/>
        </p:nvSpPr>
        <p:spPr>
          <a:xfrm>
            <a:off x="2872127" y="5723840"/>
            <a:ext cx="5591856" cy="369332"/>
          </a:xfrm>
          <a:prstGeom prst="rect">
            <a:avLst/>
          </a:prstGeom>
          <a:solidFill>
            <a:schemeClr val="dk1"/>
          </a:solidFill>
          <a:ln cap="rnd" cmpd="sng" w="28575">
            <a:solidFill>
              <a:schemeClr val="l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i="1" lang="en-US" sz="1800">
                <a:solidFill>
                  <a:schemeClr val="lt1"/>
                </a:solidFill>
                <a:latin typeface="Century Gothic"/>
                <a:ea typeface="Century Gothic"/>
                <a:cs typeface="Century Gothic"/>
                <a:sym typeface="Century Gothic"/>
              </a:rPr>
              <a:t>rosrun Project-Swarm opencv-takePicure.py</a:t>
            </a:r>
            <a:endParaRPr/>
          </a:p>
        </p:txBody>
      </p:sp>
      <p:pic>
        <p:nvPicPr>
          <p:cNvPr id="489" name="Google Shape;489;p23"/>
          <p:cNvPicPr preferRelativeResize="0"/>
          <p:nvPr/>
        </p:nvPicPr>
        <p:blipFill rotWithShape="1">
          <a:blip r:embed="rId3">
            <a:alphaModFix/>
          </a:blip>
          <a:srcRect b="0" l="4117" r="0" t="3811"/>
          <a:stretch/>
        </p:blipFill>
        <p:spPr>
          <a:xfrm>
            <a:off x="2293483" y="1647825"/>
            <a:ext cx="6749143" cy="3808510"/>
          </a:xfrm>
          <a:prstGeom prst="rect">
            <a:avLst/>
          </a:prstGeom>
          <a:noFill/>
          <a:ln cap="sq" cmpd="sng" w="38100">
            <a:solidFill>
              <a:schemeClr val="accent6"/>
            </a:solidFill>
            <a:prstDash val="solid"/>
            <a:miter lim="800000"/>
            <a:headEnd len="sm" w="sm" type="none"/>
            <a:tailEnd len="sm" w="sm" type="none"/>
          </a:ln>
          <a:effectLst>
            <a:outerShdw blurRad="50800" rotWithShape="0" algn="tl" dir="2700000" dist="38100">
              <a:srgbClr val="000000">
                <a:alpha val="42745"/>
              </a:srgbClr>
            </a:outerShdw>
          </a:effectLst>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 name="Shape 493"/>
        <p:cNvGrpSpPr/>
        <p:nvPr/>
      </p:nvGrpSpPr>
      <p:grpSpPr>
        <a:xfrm>
          <a:off x="0" y="0"/>
          <a:ext cx="0" cy="0"/>
          <a:chOff x="0" y="0"/>
          <a:chExt cx="0" cy="0"/>
        </a:xfrm>
      </p:grpSpPr>
      <p:sp>
        <p:nvSpPr>
          <p:cNvPr id="494" name="Google Shape;494;p24"/>
          <p:cNvSpPr txBox="1"/>
          <p:nvPr>
            <p:ph type="title"/>
          </p:nvPr>
        </p:nvSpPr>
        <p:spPr>
          <a:xfrm>
            <a:off x="56207" y="1099025"/>
            <a:ext cx="8800050" cy="1605375"/>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accent6"/>
              </a:buClr>
              <a:buSzPts val="3200"/>
              <a:buFont typeface="Century Gothic"/>
              <a:buNone/>
            </a:pPr>
            <a:r>
              <a:rPr b="1" lang="en-US" sz="3200">
                <a:solidFill>
                  <a:schemeClr val="accent6"/>
                </a:solidFill>
              </a:rPr>
              <a:t>STRENGTHS </a:t>
            </a:r>
            <a:r>
              <a:rPr lang="en-US" sz="3200">
                <a:solidFill>
                  <a:schemeClr val="accent6"/>
                </a:solidFill>
              </a:rPr>
              <a:t>OF THE V4 MODEL</a:t>
            </a:r>
            <a:endParaRPr/>
          </a:p>
        </p:txBody>
      </p:sp>
      <p:pic>
        <p:nvPicPr>
          <p:cNvPr id="495" name="Google Shape;495;p24"/>
          <p:cNvPicPr preferRelativeResize="0"/>
          <p:nvPr/>
        </p:nvPicPr>
        <p:blipFill rotWithShape="1">
          <a:blip r:embed="rId3">
            <a:alphaModFix/>
          </a:blip>
          <a:srcRect b="31498" l="14037" r="55895" t="7338"/>
          <a:stretch/>
        </p:blipFill>
        <p:spPr>
          <a:xfrm>
            <a:off x="8299509" y="915381"/>
            <a:ext cx="3665989" cy="4194496"/>
          </a:xfrm>
          <a:prstGeom prst="rect">
            <a:avLst/>
          </a:prstGeom>
          <a:noFill/>
          <a:ln cap="sq" cmpd="thickThin" w="88900">
            <a:solidFill>
              <a:srgbClr val="000000"/>
            </a:solidFill>
            <a:prstDash val="solid"/>
            <a:miter lim="800000"/>
            <a:headEnd len="sm" w="sm" type="none"/>
            <a:tailEnd len="sm" w="sm" type="none"/>
          </a:ln>
        </p:spPr>
      </p:pic>
      <p:pic>
        <p:nvPicPr>
          <p:cNvPr id="496" name="Google Shape;496;p24"/>
          <p:cNvPicPr preferRelativeResize="0"/>
          <p:nvPr/>
        </p:nvPicPr>
        <p:blipFill rotWithShape="1">
          <a:blip r:embed="rId4">
            <a:alphaModFix/>
          </a:blip>
          <a:srcRect b="0" l="0" r="0" t="0"/>
          <a:stretch/>
        </p:blipFill>
        <p:spPr>
          <a:xfrm>
            <a:off x="453471" y="2495724"/>
            <a:ext cx="7456881" cy="4194496"/>
          </a:xfrm>
          <a:prstGeom prst="rect">
            <a:avLst/>
          </a:prstGeom>
          <a:noFill/>
          <a:ln cap="sq" cmpd="sng" w="38100">
            <a:solidFill>
              <a:srgbClr val="000000"/>
            </a:solidFill>
            <a:prstDash val="solid"/>
            <a:miter lim="800000"/>
            <a:headEnd len="sm" w="sm" type="none"/>
            <a:tailEnd len="sm" w="sm" type="none"/>
          </a:ln>
          <a:effectLst>
            <a:outerShdw blurRad="50800" rotWithShape="0" algn="tl" dir="2700000" dist="38100">
              <a:srgbClr val="000000">
                <a:alpha val="42745"/>
              </a:srgbClr>
            </a:outerShdw>
          </a:effectLst>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0" name="Shape 500"/>
        <p:cNvGrpSpPr/>
        <p:nvPr/>
      </p:nvGrpSpPr>
      <p:grpSpPr>
        <a:xfrm>
          <a:off x="0" y="0"/>
          <a:ext cx="0" cy="0"/>
          <a:chOff x="0" y="0"/>
          <a:chExt cx="0" cy="0"/>
        </a:xfrm>
      </p:grpSpPr>
      <p:sp>
        <p:nvSpPr>
          <p:cNvPr id="501" name="Google Shape;501;p25"/>
          <p:cNvSpPr txBox="1"/>
          <p:nvPr/>
        </p:nvSpPr>
        <p:spPr>
          <a:xfrm>
            <a:off x="2057778" y="1184989"/>
            <a:ext cx="9367935" cy="138499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6000">
                <a:solidFill>
                  <a:schemeClr val="accent6"/>
                </a:solidFill>
                <a:latin typeface="Century Gothic"/>
                <a:ea typeface="Century Gothic"/>
                <a:cs typeface="Century Gothic"/>
                <a:sym typeface="Century Gothic"/>
              </a:rPr>
              <a:t>Mapping, Pathfinding, AI</a:t>
            </a:r>
            <a:endParaRPr/>
          </a:p>
          <a:p>
            <a:pPr indent="0" lvl="0" marL="0" marR="0" rtl="0" algn="r">
              <a:spcBef>
                <a:spcPts val="0"/>
              </a:spcBef>
              <a:spcAft>
                <a:spcPts val="0"/>
              </a:spcAft>
              <a:buNone/>
            </a:pPr>
            <a:r>
              <a:rPr i="1" lang="en-US" sz="2400">
                <a:solidFill>
                  <a:schemeClr val="accent6"/>
                </a:solidFill>
                <a:latin typeface="Century Gothic"/>
                <a:ea typeface="Century Gothic"/>
                <a:cs typeface="Century Gothic"/>
                <a:sym typeface="Century Gothic"/>
              </a:rPr>
              <a:t>(oh my)</a:t>
            </a:r>
            <a:endParaRPr/>
          </a:p>
        </p:txBody>
      </p:sp>
      <p:sp>
        <p:nvSpPr>
          <p:cNvPr id="502" name="Google Shape;502;p25"/>
          <p:cNvSpPr txBox="1"/>
          <p:nvPr/>
        </p:nvSpPr>
        <p:spPr>
          <a:xfrm>
            <a:off x="3671973" y="2656801"/>
            <a:ext cx="6139543" cy="30162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u="none" strike="noStrike">
                <a:solidFill>
                  <a:schemeClr val="dk1"/>
                </a:solidFill>
                <a:latin typeface="Century Gothic"/>
                <a:ea typeface="Century Gothic"/>
                <a:cs typeface="Century Gothic"/>
                <a:sym typeface="Century Gothic"/>
              </a:rPr>
              <a:t>3 primary steps</a:t>
            </a:r>
            <a:endParaRPr/>
          </a:p>
          <a:p>
            <a:pPr indent="-171450" lvl="1" marL="742950" marR="0" rtl="0" algn="l">
              <a:spcBef>
                <a:spcPts val="0"/>
              </a:spcBef>
              <a:spcAft>
                <a:spcPts val="0"/>
              </a:spcAft>
              <a:buClr>
                <a:schemeClr val="lt1"/>
              </a:buClr>
              <a:buSzPts val="1800"/>
              <a:buFont typeface="Noto Sans Symbols"/>
              <a:buNone/>
            </a:pPr>
            <a:r>
              <a:t/>
            </a:r>
            <a:endParaRPr b="0" i="0" sz="1800" u="none" cap="none" strike="noStrike">
              <a:solidFill>
                <a:schemeClr val="dk1"/>
              </a:solidFill>
              <a:latin typeface="Century Gothic"/>
              <a:ea typeface="Century Gothic"/>
              <a:cs typeface="Century Gothic"/>
              <a:sym typeface="Century Gothic"/>
            </a:endParaRPr>
          </a:p>
          <a:p>
            <a:pPr indent="-285750" lvl="1" marL="742950" marR="0" rtl="0" algn="l">
              <a:spcBef>
                <a:spcPts val="0"/>
              </a:spcBef>
              <a:spcAft>
                <a:spcPts val="0"/>
              </a:spcAft>
              <a:buClr>
                <a:schemeClr val="dk1"/>
              </a:buClr>
              <a:buSzPts val="2000"/>
              <a:buFont typeface="Noto Sans Symbols"/>
              <a:buChar char="✔"/>
            </a:pPr>
            <a:r>
              <a:rPr b="0" i="0" lang="en-US" sz="2000" u="none" cap="none" strike="noStrike">
                <a:solidFill>
                  <a:schemeClr val="dk1"/>
                </a:solidFill>
                <a:latin typeface="Century Gothic"/>
                <a:ea typeface="Century Gothic"/>
                <a:cs typeface="Century Gothic"/>
                <a:sym typeface="Century Gothic"/>
              </a:rPr>
              <a:t>Determine where the drone is in the world, and what the world looks like</a:t>
            </a:r>
            <a:endParaRPr/>
          </a:p>
          <a:p>
            <a:pPr indent="-285750" lvl="1" marL="742950" marR="0" rtl="0" algn="l">
              <a:spcBef>
                <a:spcPts val="0"/>
              </a:spcBef>
              <a:spcAft>
                <a:spcPts val="0"/>
              </a:spcAft>
              <a:buClr>
                <a:schemeClr val="dk1"/>
              </a:buClr>
              <a:buSzPts val="2000"/>
              <a:buFont typeface="Noto Sans Symbols"/>
              <a:buChar char="✔"/>
            </a:pPr>
            <a:r>
              <a:rPr b="0" i="0" lang="en-US" sz="2000" u="none" cap="none" strike="noStrike">
                <a:solidFill>
                  <a:schemeClr val="dk1"/>
                </a:solidFill>
                <a:latin typeface="Century Gothic"/>
                <a:ea typeface="Century Gothic"/>
                <a:cs typeface="Century Gothic"/>
                <a:sym typeface="Century Gothic"/>
              </a:rPr>
              <a:t>Explore the world by seeking out areas that have not been seen yet</a:t>
            </a:r>
            <a:endParaRPr/>
          </a:p>
          <a:p>
            <a:pPr indent="-285750" lvl="1" marL="742950" marR="0" rtl="0" algn="l">
              <a:spcBef>
                <a:spcPts val="0"/>
              </a:spcBef>
              <a:spcAft>
                <a:spcPts val="0"/>
              </a:spcAft>
              <a:buClr>
                <a:schemeClr val="dk1"/>
              </a:buClr>
              <a:buSzPts val="2000"/>
              <a:buFont typeface="Noto Sans Symbols"/>
              <a:buChar char="✔"/>
            </a:pPr>
            <a:r>
              <a:rPr b="0" i="0" lang="en-US" sz="2000" u="none" cap="none" strike="noStrike">
                <a:solidFill>
                  <a:schemeClr val="dk1"/>
                </a:solidFill>
                <a:latin typeface="Century Gothic"/>
                <a:ea typeface="Century Gothic"/>
                <a:cs typeface="Century Gothic"/>
                <a:sym typeface="Century Gothic"/>
              </a:rPr>
              <a:t>Plan out paths that can accomplish exploration without collisions</a:t>
            </a:r>
            <a:endParaRPr/>
          </a:p>
          <a:p>
            <a:pPr indent="0" lvl="0" marL="0" marR="0" rtl="0" algn="l">
              <a:spcBef>
                <a:spcPts val="1200"/>
              </a:spcBef>
              <a:spcAft>
                <a:spcPts val="0"/>
              </a:spcAft>
              <a:buNone/>
            </a:pPr>
            <a:r>
              <a:t/>
            </a:r>
            <a:endParaRPr sz="1800">
              <a:solidFill>
                <a:schemeClr val="dk1"/>
              </a:solidFill>
              <a:latin typeface="Century Gothic"/>
              <a:ea typeface="Century Gothic"/>
              <a:cs typeface="Century Gothic"/>
              <a:sym typeface="Century Gothic"/>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6" name="Shape 506"/>
        <p:cNvGrpSpPr/>
        <p:nvPr/>
      </p:nvGrpSpPr>
      <p:grpSpPr>
        <a:xfrm>
          <a:off x="0" y="0"/>
          <a:ext cx="0" cy="0"/>
          <a:chOff x="0" y="0"/>
          <a:chExt cx="0" cy="0"/>
        </a:xfrm>
      </p:grpSpPr>
      <p:sp>
        <p:nvSpPr>
          <p:cNvPr id="507" name="Google Shape;507;p26"/>
          <p:cNvSpPr txBox="1"/>
          <p:nvPr>
            <p:ph type="title"/>
          </p:nvPr>
        </p:nvSpPr>
        <p:spPr>
          <a:xfrm>
            <a:off x="2687216" y="695093"/>
            <a:ext cx="7002068" cy="667498"/>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accent6"/>
              </a:buClr>
              <a:buSzPts val="6600"/>
              <a:buFont typeface="Century Gothic"/>
              <a:buNone/>
            </a:pPr>
            <a:r>
              <a:rPr b="1" lang="en-US" sz="6600">
                <a:solidFill>
                  <a:schemeClr val="accent6"/>
                </a:solidFill>
              </a:rPr>
              <a:t>LIDAR</a:t>
            </a:r>
            <a:r>
              <a:rPr lang="en-US" sz="6600">
                <a:solidFill>
                  <a:schemeClr val="accent6"/>
                </a:solidFill>
              </a:rPr>
              <a:t> AND SLAM</a:t>
            </a:r>
            <a:endParaRPr b="1" sz="6600">
              <a:solidFill>
                <a:schemeClr val="accent6"/>
              </a:solidFill>
            </a:endParaRPr>
          </a:p>
        </p:txBody>
      </p:sp>
      <p:sp>
        <p:nvSpPr>
          <p:cNvPr id="508" name="Google Shape;508;p26"/>
          <p:cNvSpPr txBox="1"/>
          <p:nvPr>
            <p:ph idx="1" type="body"/>
          </p:nvPr>
        </p:nvSpPr>
        <p:spPr>
          <a:xfrm>
            <a:off x="5046346" y="2336068"/>
            <a:ext cx="2556579" cy="365125"/>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SzPts val="1280"/>
              <a:buNone/>
            </a:pPr>
            <a:r>
              <a:rPr lang="en-US"/>
              <a:t>LIDAR</a:t>
            </a:r>
            <a:endParaRPr/>
          </a:p>
        </p:txBody>
      </p:sp>
      <p:sp>
        <p:nvSpPr>
          <p:cNvPr id="509" name="Google Shape;509;p26"/>
          <p:cNvSpPr txBox="1"/>
          <p:nvPr>
            <p:ph idx="2" type="body"/>
          </p:nvPr>
        </p:nvSpPr>
        <p:spPr>
          <a:xfrm>
            <a:off x="5046346" y="2970591"/>
            <a:ext cx="3098315" cy="3333106"/>
          </a:xfrm>
          <a:prstGeom prst="rect">
            <a:avLst/>
          </a:prstGeom>
          <a:noFill/>
          <a:ln>
            <a:noFill/>
          </a:ln>
        </p:spPr>
        <p:txBody>
          <a:bodyPr anchorCtr="0" anchor="ctr" bIns="45700" lIns="91425" spcFirstLastPara="1" rIns="91425" wrap="square" tIns="45700">
            <a:normAutofit/>
          </a:bodyPr>
          <a:lstStyle/>
          <a:p>
            <a:pPr indent="0" lvl="0" marL="0" rtl="0" algn="l">
              <a:lnSpc>
                <a:spcPct val="150000"/>
              </a:lnSpc>
              <a:spcBef>
                <a:spcPts val="0"/>
              </a:spcBef>
              <a:spcAft>
                <a:spcPts val="0"/>
              </a:spcAft>
              <a:buSzPts val="1280"/>
              <a:buNone/>
            </a:pPr>
            <a:r>
              <a:rPr b="0" i="0" lang="en-US" sz="1600" u="none" strike="noStrike"/>
              <a:t>Laser pulses in many directions to determine ranges</a:t>
            </a:r>
            <a:endParaRPr/>
          </a:p>
          <a:p>
            <a:pPr indent="0" lvl="0" marL="0" rtl="0" algn="l">
              <a:lnSpc>
                <a:spcPct val="150000"/>
              </a:lnSpc>
              <a:spcBef>
                <a:spcPts val="600"/>
              </a:spcBef>
              <a:spcAft>
                <a:spcPts val="0"/>
              </a:spcAft>
              <a:buSzPts val="1280"/>
              <a:buNone/>
            </a:pPr>
            <a:r>
              <a:t/>
            </a:r>
            <a:endParaRPr b="0" i="0" sz="1600" u="none" strike="noStrike"/>
          </a:p>
          <a:p>
            <a:pPr indent="0" lvl="0" marL="0" rtl="0" algn="l">
              <a:lnSpc>
                <a:spcPct val="150000"/>
              </a:lnSpc>
              <a:spcBef>
                <a:spcPts val="600"/>
              </a:spcBef>
              <a:spcAft>
                <a:spcPts val="0"/>
              </a:spcAft>
              <a:buSzPts val="1280"/>
              <a:buNone/>
            </a:pPr>
            <a:r>
              <a:rPr b="0" i="0" lang="en-US" sz="1600" u="none" strike="noStrike"/>
              <a:t>2D Lidar = Hokuyo utm30lx</a:t>
            </a:r>
            <a:endParaRPr/>
          </a:p>
          <a:p>
            <a:pPr indent="0" lvl="0" marL="0" rtl="0" algn="l">
              <a:lnSpc>
                <a:spcPct val="150000"/>
              </a:lnSpc>
              <a:spcBef>
                <a:spcPts val="600"/>
              </a:spcBef>
              <a:spcAft>
                <a:spcPts val="0"/>
              </a:spcAft>
              <a:buSzPts val="1280"/>
              <a:buNone/>
            </a:pPr>
            <a:r>
              <a:rPr b="0" i="0" lang="en-US" sz="1600" u="none" strike="noStrike"/>
              <a:t>3D Lidar = Velodyne hdl 32e</a:t>
            </a:r>
            <a:endParaRPr/>
          </a:p>
          <a:p>
            <a:pPr indent="0" lvl="0" marL="0" rtl="0" algn="l">
              <a:lnSpc>
                <a:spcPct val="150000"/>
              </a:lnSpc>
              <a:spcBef>
                <a:spcPts val="600"/>
              </a:spcBef>
              <a:spcAft>
                <a:spcPts val="0"/>
              </a:spcAft>
              <a:buSzPts val="1280"/>
              <a:buNone/>
            </a:pPr>
            <a:r>
              <a:t/>
            </a:r>
            <a:endParaRPr b="0" i="0" sz="1600" u="none" strike="noStrike"/>
          </a:p>
          <a:p>
            <a:pPr indent="0" lvl="0" marL="0" rtl="0" algn="l">
              <a:lnSpc>
                <a:spcPct val="150000"/>
              </a:lnSpc>
              <a:spcBef>
                <a:spcPts val="600"/>
              </a:spcBef>
              <a:spcAft>
                <a:spcPts val="0"/>
              </a:spcAft>
              <a:buSzPts val="1120"/>
              <a:buNone/>
            </a:pPr>
            <a:r>
              <a:t/>
            </a:r>
            <a:endParaRPr/>
          </a:p>
        </p:txBody>
      </p:sp>
      <p:sp>
        <p:nvSpPr>
          <p:cNvPr id="510" name="Google Shape;510;p26"/>
          <p:cNvSpPr txBox="1"/>
          <p:nvPr>
            <p:ph idx="3" type="body"/>
          </p:nvPr>
        </p:nvSpPr>
        <p:spPr>
          <a:xfrm>
            <a:off x="8716161" y="1180028"/>
            <a:ext cx="2556578" cy="365125"/>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SzPts val="1280"/>
              <a:buNone/>
            </a:pPr>
            <a:r>
              <a:rPr lang="en-US"/>
              <a:t>SLAM</a:t>
            </a:r>
            <a:endParaRPr/>
          </a:p>
        </p:txBody>
      </p:sp>
      <p:sp>
        <p:nvSpPr>
          <p:cNvPr id="511" name="Google Shape;511;p26"/>
          <p:cNvSpPr txBox="1"/>
          <p:nvPr>
            <p:ph idx="4" type="body"/>
          </p:nvPr>
        </p:nvSpPr>
        <p:spPr>
          <a:xfrm>
            <a:off x="8716161" y="2032436"/>
            <a:ext cx="2556578" cy="3701231"/>
          </a:xfrm>
          <a:prstGeom prst="rect">
            <a:avLst/>
          </a:prstGeom>
          <a:noFill/>
          <a:ln>
            <a:noFill/>
          </a:ln>
        </p:spPr>
        <p:txBody>
          <a:bodyPr anchorCtr="0" anchor="ctr" bIns="45700" lIns="91425" spcFirstLastPara="1" rIns="91425" wrap="square" tIns="45700">
            <a:noAutofit/>
          </a:bodyPr>
          <a:lstStyle/>
          <a:p>
            <a:pPr indent="0" lvl="0" marL="0" rtl="0" algn="l">
              <a:lnSpc>
                <a:spcPct val="150000"/>
              </a:lnSpc>
              <a:spcBef>
                <a:spcPts val="0"/>
              </a:spcBef>
              <a:spcAft>
                <a:spcPts val="0"/>
              </a:spcAft>
              <a:buSzPts val="1280"/>
              <a:buNone/>
            </a:pPr>
            <a:r>
              <a:rPr lang="en-US" sz="1600"/>
              <a:t>Simultaneous Localization and Mapping</a:t>
            </a:r>
            <a:endParaRPr/>
          </a:p>
          <a:p>
            <a:pPr indent="0" lvl="0" marL="0" rtl="0" algn="l">
              <a:lnSpc>
                <a:spcPct val="150000"/>
              </a:lnSpc>
              <a:spcBef>
                <a:spcPts val="600"/>
              </a:spcBef>
              <a:spcAft>
                <a:spcPts val="0"/>
              </a:spcAft>
              <a:buSzPts val="1280"/>
              <a:buNone/>
            </a:pPr>
            <a:r>
              <a:t/>
            </a:r>
            <a:endParaRPr sz="1600"/>
          </a:p>
          <a:p>
            <a:pPr indent="0" lvl="0" marL="0" rtl="0" algn="l">
              <a:lnSpc>
                <a:spcPct val="150000"/>
              </a:lnSpc>
              <a:spcBef>
                <a:spcPts val="600"/>
              </a:spcBef>
              <a:spcAft>
                <a:spcPts val="0"/>
              </a:spcAft>
              <a:buSzPts val="1280"/>
              <a:buNone/>
            </a:pPr>
            <a:r>
              <a:rPr lang="en-US" sz="1600"/>
              <a:t>Takes LIDAR as an input, provides a map and location</a:t>
            </a:r>
            <a:endParaRPr/>
          </a:p>
          <a:p>
            <a:pPr indent="0" lvl="0" marL="0" rtl="0" algn="l">
              <a:lnSpc>
                <a:spcPct val="150000"/>
              </a:lnSpc>
              <a:spcBef>
                <a:spcPts val="600"/>
              </a:spcBef>
              <a:spcAft>
                <a:spcPts val="0"/>
              </a:spcAft>
              <a:buSzPts val="1280"/>
              <a:buNone/>
            </a:pPr>
            <a:r>
              <a:t/>
            </a:r>
            <a:endParaRPr sz="1600"/>
          </a:p>
          <a:p>
            <a:pPr indent="0" lvl="0" marL="0" rtl="0" algn="l">
              <a:lnSpc>
                <a:spcPct val="150000"/>
              </a:lnSpc>
              <a:spcBef>
                <a:spcPts val="600"/>
              </a:spcBef>
              <a:spcAft>
                <a:spcPts val="0"/>
              </a:spcAft>
              <a:buSzPts val="1280"/>
              <a:buNone/>
            </a:pPr>
            <a:r>
              <a:rPr lang="en-US" sz="1600"/>
              <a:t>Types:</a:t>
            </a:r>
            <a:endParaRPr/>
          </a:p>
          <a:p>
            <a:pPr indent="0" lvl="0" marL="0" rtl="0" algn="l">
              <a:lnSpc>
                <a:spcPct val="150000"/>
              </a:lnSpc>
              <a:spcBef>
                <a:spcPts val="600"/>
              </a:spcBef>
              <a:spcAft>
                <a:spcPts val="0"/>
              </a:spcAft>
              <a:buSzPts val="1280"/>
              <a:buNone/>
            </a:pPr>
            <a:r>
              <a:rPr lang="en-US" sz="1600"/>
              <a:t>Scan Matching</a:t>
            </a:r>
            <a:endParaRPr/>
          </a:p>
          <a:p>
            <a:pPr indent="0" lvl="0" marL="0" rtl="0" algn="l">
              <a:lnSpc>
                <a:spcPct val="150000"/>
              </a:lnSpc>
              <a:spcBef>
                <a:spcPts val="600"/>
              </a:spcBef>
              <a:spcAft>
                <a:spcPts val="0"/>
              </a:spcAft>
              <a:buSzPts val="1280"/>
              <a:buNone/>
            </a:pPr>
            <a:r>
              <a:rPr lang="en-US" sz="1600"/>
              <a:t>Graph</a:t>
            </a:r>
            <a:endParaRPr/>
          </a:p>
        </p:txBody>
      </p:sp>
      <p:pic>
        <p:nvPicPr>
          <p:cNvPr id="512" name="Google Shape;512;p26"/>
          <p:cNvPicPr preferRelativeResize="0"/>
          <p:nvPr/>
        </p:nvPicPr>
        <p:blipFill rotWithShape="1">
          <a:blip r:embed="rId3">
            <a:alphaModFix/>
          </a:blip>
          <a:srcRect b="9605" l="19200" r="3915" t="11649"/>
          <a:stretch/>
        </p:blipFill>
        <p:spPr>
          <a:xfrm>
            <a:off x="152400" y="2801643"/>
            <a:ext cx="4484041" cy="2584024"/>
          </a:xfrm>
          <a:prstGeom prst="rect">
            <a:avLst/>
          </a:prstGeom>
          <a:noFill/>
          <a:ln cap="sq" cmpd="sng" w="190500">
            <a:solidFill>
              <a:schemeClr val="accent6"/>
            </a:solidFill>
            <a:prstDash val="solid"/>
            <a:miter lim="800000"/>
            <a:headEnd len="sm" w="sm" type="none"/>
            <a:tailEnd len="sm" w="sm" type="none"/>
          </a:ln>
          <a:effectLst>
            <a:outerShdw blurRad="254000" rotWithShape="0" algn="bl">
              <a:srgbClr val="000000">
                <a:alpha val="42745"/>
              </a:srgbClr>
            </a:outerShdw>
          </a:effectLst>
        </p:spPr>
      </p:pic>
      <p:sp>
        <p:nvSpPr>
          <p:cNvPr id="513" name="Google Shape;513;p26"/>
          <p:cNvSpPr/>
          <p:nvPr/>
        </p:nvSpPr>
        <p:spPr>
          <a:xfrm>
            <a:off x="152400" y="152400"/>
            <a:ext cx="12192000" cy="0"/>
          </a:xfrm>
          <a:prstGeom prst="rect">
            <a:avLst/>
          </a:prstGeom>
          <a:solidFill>
            <a:srgbClr val="36393F"/>
          </a:solid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Clr>
                <a:schemeClr val="lt1"/>
              </a:buClr>
              <a:buSzPts val="1800"/>
              <a:buFont typeface="Arial"/>
              <a:buNone/>
            </a:pPr>
            <a:r>
              <a:t/>
            </a:r>
            <a:endParaRPr b="0" i="0" sz="1800" u="none" cap="none" strike="noStrike">
              <a:solidFill>
                <a:schemeClr val="lt1"/>
              </a:solidFill>
              <a:latin typeface="Arial"/>
              <a:ea typeface="Arial"/>
              <a:cs typeface="Arial"/>
              <a:sym typeface="Arial"/>
            </a:endParaRPr>
          </a:p>
          <a:p>
            <a:pPr indent="-76200" lvl="0" marL="0" marR="0" rtl="0" algn="l">
              <a:lnSpc>
                <a:spcPct val="100000"/>
              </a:lnSpc>
              <a:spcBef>
                <a:spcPts val="0"/>
              </a:spcBef>
              <a:spcAft>
                <a:spcPts val="0"/>
              </a:spcAft>
              <a:buClr>
                <a:srgbClr val="000000"/>
              </a:buClr>
              <a:buSzPts val="1200"/>
              <a:buFont typeface="Arial"/>
              <a:buAutoNum type="arabicPeriod"/>
            </a:pPr>
            <a:r>
              <a:rPr b="0" i="0" lang="en-US" sz="1200" u="none" cap="none" strike="noStrike">
                <a:solidFill>
                  <a:srgbClr val="000000"/>
                </a:solidFill>
                <a:latin typeface="Arial"/>
                <a:ea typeface="Arial"/>
                <a:cs typeface="Arial"/>
                <a:sym typeface="Arial"/>
              </a:rPr>
              <a:t>Velodyne hdl 32e</a:t>
            </a:r>
            <a:endParaRPr/>
          </a:p>
          <a:p>
            <a:pPr indent="0" lvl="0" marL="0" marR="0" rtl="0" algn="l">
              <a:lnSpc>
                <a:spcPct val="100000"/>
              </a:lnSpc>
              <a:spcBef>
                <a:spcPts val="0"/>
              </a:spcBef>
              <a:spcAft>
                <a:spcPts val="0"/>
              </a:spcAft>
              <a:buClr>
                <a:schemeClr val="lt1"/>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514" name="Google Shape;514;p26"/>
          <p:cNvSpPr/>
          <p:nvPr/>
        </p:nvSpPr>
        <p:spPr>
          <a:xfrm>
            <a:off x="152400" y="152400"/>
            <a:ext cx="12192000" cy="0"/>
          </a:xfrm>
          <a:prstGeom prst="rect">
            <a:avLst/>
          </a:prstGeom>
          <a:solidFill>
            <a:srgbClr val="36393F"/>
          </a:solidFill>
          <a:ln>
            <a:noFill/>
          </a:ln>
        </p:spPr>
        <p:txBody>
          <a:bodyPr anchorCtr="0" anchor="ctr" bIns="0" lIns="0" spcFirstLastPara="1" rIns="0" wrap="square" tIns="0">
            <a:spAutoFit/>
          </a:bodyPr>
          <a:lstStyle/>
          <a:p>
            <a:pPr indent="-76200" lvl="0" marL="0" marR="0" rtl="0" algn="l">
              <a:lnSpc>
                <a:spcPct val="100000"/>
              </a:lnSpc>
              <a:spcBef>
                <a:spcPts val="0"/>
              </a:spcBef>
              <a:spcAft>
                <a:spcPts val="0"/>
              </a:spcAft>
              <a:buClr>
                <a:srgbClr val="000000"/>
              </a:buClr>
              <a:buSzPts val="1200"/>
              <a:buFont typeface="Arial"/>
              <a:buAutoNum type="arabicPeriod" startAt="2"/>
            </a:pPr>
            <a:r>
              <a:rPr b="0" i="0" lang="en-US" sz="1200" u="none" cap="none" strike="noStrike">
                <a:solidFill>
                  <a:srgbClr val="000000"/>
                </a:solidFill>
                <a:latin typeface="Arial"/>
                <a:ea typeface="Arial"/>
                <a:cs typeface="Arial"/>
                <a:sym typeface="Arial"/>
              </a:rPr>
              <a:t>[8:50 AM]</a:t>
            </a:r>
            <a:endParaRPr/>
          </a:p>
          <a:p>
            <a:pPr indent="0" lvl="0" marL="0" marR="0" rtl="0" algn="l">
              <a:lnSpc>
                <a:spcPct val="100000"/>
              </a:lnSpc>
              <a:spcBef>
                <a:spcPts val="0"/>
              </a:spcBef>
              <a:spcAft>
                <a:spcPts val="0"/>
              </a:spcAft>
              <a:buClr>
                <a:srgbClr val="000000"/>
              </a:buClr>
              <a:buSzPts val="1200"/>
              <a:buFont typeface="Arial"/>
              <a:buNone/>
            </a:pPr>
            <a:br>
              <a:rPr b="0" i="0" lang="en-US" sz="1200" u="none" cap="none" strike="noStrike">
                <a:solidFill>
                  <a:srgbClr val="000000"/>
                </a:solidFill>
                <a:latin typeface="Arial"/>
                <a:ea typeface="Arial"/>
                <a:cs typeface="Arial"/>
                <a:sym typeface="Arial"/>
              </a:rPr>
            </a:b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lt1"/>
              </a:buClr>
              <a:buSzPts val="1800"/>
              <a:buFont typeface="Arial"/>
              <a:buNone/>
            </a:pPr>
            <a:r>
              <a:t/>
            </a:r>
            <a:endParaRPr b="0" i="0" sz="1800" u="none" cap="none" strike="noStrike">
              <a:solidFill>
                <a:schemeClr val="lt1"/>
              </a:solidFill>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8" name="Shape 518"/>
        <p:cNvGrpSpPr/>
        <p:nvPr/>
      </p:nvGrpSpPr>
      <p:grpSpPr>
        <a:xfrm>
          <a:off x="0" y="0"/>
          <a:ext cx="0" cy="0"/>
          <a:chOff x="0" y="0"/>
          <a:chExt cx="0" cy="0"/>
        </a:xfrm>
      </p:grpSpPr>
      <p:sp>
        <p:nvSpPr>
          <p:cNvPr id="519" name="Google Shape;519;p27"/>
          <p:cNvSpPr txBox="1"/>
          <p:nvPr>
            <p:ph type="title"/>
          </p:nvPr>
        </p:nvSpPr>
        <p:spPr>
          <a:xfrm>
            <a:off x="1787817" y="208532"/>
            <a:ext cx="5586105" cy="667498"/>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accent6"/>
              </a:buClr>
              <a:buSzPts val="2800"/>
              <a:buFont typeface="Century Gothic"/>
              <a:buNone/>
            </a:pPr>
            <a:r>
              <a:rPr b="1" lang="en-US">
                <a:solidFill>
                  <a:schemeClr val="accent6"/>
                </a:solidFill>
              </a:rPr>
              <a:t>SCAN</a:t>
            </a:r>
            <a:r>
              <a:rPr lang="en-US">
                <a:solidFill>
                  <a:schemeClr val="accent6"/>
                </a:solidFill>
              </a:rPr>
              <a:t> MATCHING SLAM</a:t>
            </a:r>
            <a:endParaRPr/>
          </a:p>
        </p:txBody>
      </p:sp>
      <p:pic>
        <p:nvPicPr>
          <p:cNvPr id="520" name="Google Shape;520;p27"/>
          <p:cNvPicPr preferRelativeResize="0"/>
          <p:nvPr/>
        </p:nvPicPr>
        <p:blipFill rotWithShape="1">
          <a:blip r:embed="rId3">
            <a:alphaModFix/>
          </a:blip>
          <a:srcRect b="0" l="0" r="0" t="0"/>
          <a:stretch/>
        </p:blipFill>
        <p:spPr>
          <a:xfrm>
            <a:off x="866140" y="1168891"/>
            <a:ext cx="3545840" cy="5131558"/>
          </a:xfrm>
          <a:prstGeom prst="rect">
            <a:avLst/>
          </a:prstGeom>
          <a:noFill/>
          <a:ln cap="sq" cmpd="thickThin" w="88900">
            <a:solidFill>
              <a:srgbClr val="000000"/>
            </a:solidFill>
            <a:prstDash val="solid"/>
            <a:miter lim="800000"/>
            <a:headEnd len="sm" w="sm" type="none"/>
            <a:tailEnd len="sm" w="sm" type="none"/>
          </a:ln>
        </p:spPr>
      </p:pic>
      <p:sp>
        <p:nvSpPr>
          <p:cNvPr id="521" name="Google Shape;521;p27"/>
          <p:cNvSpPr txBox="1"/>
          <p:nvPr/>
        </p:nvSpPr>
        <p:spPr>
          <a:xfrm>
            <a:off x="4848862" y="1303020"/>
            <a:ext cx="5862320" cy="424731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entury Gothic"/>
                <a:ea typeface="Century Gothic"/>
                <a:cs typeface="Century Gothic"/>
                <a:sym typeface="Century Gothic"/>
              </a:rPr>
              <a:t>Estimates current pose such that it allows the most recent scan to best fit with the map within constraints on distance from previous pose in order to help with speed of computation. </a:t>
            </a:r>
            <a:endParaRPr/>
          </a:p>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a:p>
            <a:pPr indent="0" lvl="0" marL="0" marR="0" rtl="0" algn="l">
              <a:spcBef>
                <a:spcPts val="0"/>
              </a:spcBef>
              <a:spcAft>
                <a:spcPts val="0"/>
              </a:spcAft>
              <a:buNone/>
            </a:pPr>
            <a:r>
              <a:rPr lang="en-US" sz="1800">
                <a:solidFill>
                  <a:schemeClr val="dk1"/>
                </a:solidFill>
                <a:latin typeface="Century Gothic"/>
                <a:ea typeface="Century Gothic"/>
                <a:cs typeface="Century Gothic"/>
                <a:sym typeface="Century Gothic"/>
              </a:rPr>
              <a:t>Once pose is estimated, add information from new scan to the saved map.</a:t>
            </a:r>
            <a:endParaRPr/>
          </a:p>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a:p>
            <a:pPr indent="0" lvl="0" marL="0" marR="0" rtl="0" algn="l">
              <a:spcBef>
                <a:spcPts val="0"/>
              </a:spcBef>
              <a:spcAft>
                <a:spcPts val="0"/>
              </a:spcAft>
              <a:buNone/>
            </a:pPr>
            <a:r>
              <a:rPr lang="en-US" sz="1800">
                <a:solidFill>
                  <a:schemeClr val="dk1"/>
                </a:solidFill>
                <a:latin typeface="Century Gothic"/>
                <a:ea typeface="Century Gothic"/>
                <a:cs typeface="Century Gothic"/>
                <a:sym typeface="Century Gothic"/>
              </a:rPr>
              <a:t>Translating or rotating more quickly than the algorithm is configured to expect causes a scan match to fail.</a:t>
            </a:r>
            <a:endParaRPr/>
          </a:p>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a:p>
            <a:pPr indent="0" lvl="0" marL="0" marR="0" rtl="0" algn="l">
              <a:spcBef>
                <a:spcPts val="0"/>
              </a:spcBef>
              <a:spcAft>
                <a:spcPts val="0"/>
              </a:spcAft>
              <a:buNone/>
            </a:pPr>
            <a:r>
              <a:rPr lang="en-US" sz="1800">
                <a:solidFill>
                  <a:schemeClr val="dk1"/>
                </a:solidFill>
                <a:latin typeface="Century Gothic"/>
                <a:ea typeface="Century Gothic"/>
                <a:cs typeface="Century Gothic"/>
                <a:sym typeface="Century Gothic"/>
              </a:rPr>
              <a:t>Simpler implementation than graph SLAM and related methods which can modify even poses from the past with new scans’ information.</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5" name="Shape 525"/>
        <p:cNvGrpSpPr/>
        <p:nvPr/>
      </p:nvGrpSpPr>
      <p:grpSpPr>
        <a:xfrm>
          <a:off x="0" y="0"/>
          <a:ext cx="0" cy="0"/>
          <a:chOff x="0" y="0"/>
          <a:chExt cx="0" cy="0"/>
        </a:xfrm>
      </p:grpSpPr>
      <p:sp>
        <p:nvSpPr>
          <p:cNvPr id="526" name="Google Shape;526;p28"/>
          <p:cNvSpPr txBox="1"/>
          <p:nvPr>
            <p:ph type="title"/>
          </p:nvPr>
        </p:nvSpPr>
        <p:spPr>
          <a:xfrm>
            <a:off x="4187069" y="695093"/>
            <a:ext cx="4919354" cy="667498"/>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accent6"/>
              </a:buClr>
              <a:buSzPts val="2800"/>
              <a:buFont typeface="Century Gothic"/>
              <a:buNone/>
            </a:pPr>
            <a:r>
              <a:rPr b="1" lang="en-US">
                <a:solidFill>
                  <a:schemeClr val="accent6"/>
                </a:solidFill>
              </a:rPr>
              <a:t>GRAPH</a:t>
            </a:r>
            <a:r>
              <a:rPr lang="en-US">
                <a:solidFill>
                  <a:schemeClr val="accent6"/>
                </a:solidFill>
              </a:rPr>
              <a:t> SLAM</a:t>
            </a:r>
            <a:endParaRPr/>
          </a:p>
        </p:txBody>
      </p:sp>
      <p:sp>
        <p:nvSpPr>
          <p:cNvPr id="527" name="Google Shape;527;p28"/>
          <p:cNvSpPr txBox="1"/>
          <p:nvPr/>
        </p:nvSpPr>
        <p:spPr>
          <a:xfrm>
            <a:off x="3627120" y="1461651"/>
            <a:ext cx="7987154" cy="477053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Century Gothic"/>
                <a:ea typeface="Century Gothic"/>
                <a:cs typeface="Century Gothic"/>
                <a:sym typeface="Century Gothic"/>
              </a:rPr>
              <a:t>Robot starts at some pose x0.</a:t>
            </a:r>
            <a:endParaRPr/>
          </a:p>
          <a:p>
            <a:pPr indent="0" lvl="0" marL="0" marR="0" rtl="0" algn="l">
              <a:spcBef>
                <a:spcPts val="0"/>
              </a:spcBef>
              <a:spcAft>
                <a:spcPts val="0"/>
              </a:spcAft>
              <a:buNone/>
            </a:pPr>
            <a:r>
              <a:t/>
            </a:r>
            <a:endParaRPr sz="1600">
              <a:solidFill>
                <a:schemeClr val="dk1"/>
              </a:solidFill>
              <a:latin typeface="Century Gothic"/>
              <a:ea typeface="Century Gothic"/>
              <a:cs typeface="Century Gothic"/>
              <a:sym typeface="Century Gothic"/>
            </a:endParaRPr>
          </a:p>
          <a:p>
            <a:pPr indent="0" lvl="0" marL="0" marR="0" rtl="0" algn="l">
              <a:spcBef>
                <a:spcPts val="0"/>
              </a:spcBef>
              <a:spcAft>
                <a:spcPts val="0"/>
              </a:spcAft>
              <a:buNone/>
            </a:pPr>
            <a:r>
              <a:rPr lang="en-US" sz="1600">
                <a:solidFill>
                  <a:schemeClr val="dk1"/>
                </a:solidFill>
                <a:latin typeface="Century Gothic"/>
                <a:ea typeface="Century Gothic"/>
                <a:cs typeface="Century Gothic"/>
                <a:sym typeface="Century Gothic"/>
              </a:rPr>
              <a:t>Odometry provides an estimation of relative motion between time steps. These constitute relative motion constraints, and are treated as gaussian distributions centered on the iodometric estimation.</a:t>
            </a:r>
            <a:endParaRPr/>
          </a:p>
          <a:p>
            <a:pPr indent="0" lvl="0" marL="0" marR="0" rtl="0" algn="l">
              <a:spcBef>
                <a:spcPts val="0"/>
              </a:spcBef>
              <a:spcAft>
                <a:spcPts val="0"/>
              </a:spcAft>
              <a:buNone/>
            </a:pPr>
            <a:r>
              <a:t/>
            </a:r>
            <a:endParaRPr sz="1600">
              <a:solidFill>
                <a:schemeClr val="dk1"/>
              </a:solidFill>
              <a:latin typeface="Century Gothic"/>
              <a:ea typeface="Century Gothic"/>
              <a:cs typeface="Century Gothic"/>
              <a:sym typeface="Century Gothic"/>
            </a:endParaRPr>
          </a:p>
          <a:p>
            <a:pPr indent="0" lvl="0" marL="0" marR="0" rtl="0" algn="l">
              <a:spcBef>
                <a:spcPts val="0"/>
              </a:spcBef>
              <a:spcAft>
                <a:spcPts val="0"/>
              </a:spcAft>
              <a:buNone/>
            </a:pPr>
            <a:r>
              <a:rPr lang="en-US" sz="1600">
                <a:solidFill>
                  <a:schemeClr val="dk1"/>
                </a:solidFill>
                <a:latin typeface="Century Gothic"/>
                <a:ea typeface="Century Gothic"/>
                <a:cs typeface="Century Gothic"/>
                <a:sym typeface="Century Gothic"/>
              </a:rPr>
              <a:t>Laser scans allow the robot to find landmarks. The robot’s relative pose with those landmarks are also modeled as gaussian distributions centered on the sensor data estimation, and provide relative measurement constraints.</a:t>
            </a:r>
            <a:endParaRPr/>
          </a:p>
          <a:p>
            <a:pPr indent="0" lvl="0" marL="0" marR="0" rtl="0" algn="l">
              <a:spcBef>
                <a:spcPts val="0"/>
              </a:spcBef>
              <a:spcAft>
                <a:spcPts val="0"/>
              </a:spcAft>
              <a:buNone/>
            </a:pPr>
            <a:r>
              <a:t/>
            </a:r>
            <a:endParaRPr sz="1600">
              <a:solidFill>
                <a:schemeClr val="dk1"/>
              </a:solidFill>
              <a:latin typeface="Century Gothic"/>
              <a:ea typeface="Century Gothic"/>
              <a:cs typeface="Century Gothic"/>
              <a:sym typeface="Century Gothic"/>
            </a:endParaRPr>
          </a:p>
          <a:p>
            <a:pPr indent="0" lvl="0" marL="0" marR="0" rtl="0" algn="l">
              <a:spcBef>
                <a:spcPts val="0"/>
              </a:spcBef>
              <a:spcAft>
                <a:spcPts val="0"/>
              </a:spcAft>
              <a:buNone/>
            </a:pPr>
            <a:r>
              <a:rPr lang="en-US" sz="1600">
                <a:solidFill>
                  <a:schemeClr val="dk1"/>
                </a:solidFill>
                <a:latin typeface="Century Gothic"/>
                <a:ea typeface="Century Gothic"/>
                <a:cs typeface="Century Gothic"/>
                <a:sym typeface="Century Gothic"/>
              </a:rPr>
              <a:t>Sometimes the robot will come back to a position it has been in the past by a different route. By identifying the same landmarks in a different position, the robot can adjust past nodes on the graph to align old scans with the very high confidence measurement. This repairs gradually accumulated errors, performing what’s called a loop closure.</a:t>
            </a:r>
            <a:endParaRPr/>
          </a:p>
          <a:p>
            <a:pPr indent="0" lvl="0" marL="0" marR="0" rtl="0" algn="l">
              <a:spcBef>
                <a:spcPts val="0"/>
              </a:spcBef>
              <a:spcAft>
                <a:spcPts val="0"/>
              </a:spcAft>
              <a:buNone/>
            </a:pPr>
            <a:r>
              <a:t/>
            </a:r>
            <a:endParaRPr sz="1600">
              <a:solidFill>
                <a:schemeClr val="dk1"/>
              </a:solidFill>
              <a:latin typeface="Century Gothic"/>
              <a:ea typeface="Century Gothic"/>
              <a:cs typeface="Century Gothic"/>
              <a:sym typeface="Century Gothic"/>
            </a:endParaRPr>
          </a:p>
          <a:p>
            <a:pPr indent="0" lvl="0" marL="0" marR="0" rtl="0" algn="l">
              <a:spcBef>
                <a:spcPts val="0"/>
              </a:spcBef>
              <a:spcAft>
                <a:spcPts val="0"/>
              </a:spcAft>
              <a:buNone/>
            </a:pPr>
            <a:r>
              <a:rPr lang="en-US" sz="1600">
                <a:solidFill>
                  <a:schemeClr val="dk1"/>
                </a:solidFill>
                <a:latin typeface="Century Gothic"/>
                <a:ea typeface="Century Gothic"/>
                <a:cs typeface="Century Gothic"/>
                <a:sym typeface="Century Gothic"/>
              </a:rPr>
              <a:t>Graph SLAM combines all of these constraints as edges on a graph and the resulting estimation for the current pose is that which is most probable based on all of the past readings.</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1" name="Shape 531"/>
        <p:cNvGrpSpPr/>
        <p:nvPr/>
      </p:nvGrpSpPr>
      <p:grpSpPr>
        <a:xfrm>
          <a:off x="0" y="0"/>
          <a:ext cx="0" cy="0"/>
          <a:chOff x="0" y="0"/>
          <a:chExt cx="0" cy="0"/>
        </a:xfrm>
      </p:grpSpPr>
      <p:sp>
        <p:nvSpPr>
          <p:cNvPr id="532" name="Google Shape;532;p29"/>
          <p:cNvSpPr txBox="1"/>
          <p:nvPr>
            <p:ph type="title"/>
          </p:nvPr>
        </p:nvSpPr>
        <p:spPr>
          <a:xfrm>
            <a:off x="2655449" y="466493"/>
            <a:ext cx="4919354" cy="667498"/>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accent6"/>
              </a:buClr>
              <a:buSzPts val="2800"/>
              <a:buFont typeface="Century Gothic"/>
              <a:buNone/>
            </a:pPr>
            <a:r>
              <a:rPr b="1" lang="en-US">
                <a:solidFill>
                  <a:schemeClr val="accent6"/>
                </a:solidFill>
              </a:rPr>
              <a:t>GRAPH</a:t>
            </a:r>
            <a:r>
              <a:rPr lang="en-US">
                <a:solidFill>
                  <a:schemeClr val="accent6"/>
                </a:solidFill>
              </a:rPr>
              <a:t> SLAM</a:t>
            </a:r>
            <a:endParaRPr/>
          </a:p>
        </p:txBody>
      </p:sp>
      <p:sp>
        <p:nvSpPr>
          <p:cNvPr id="533" name="Google Shape;533;p29"/>
          <p:cNvSpPr txBox="1"/>
          <p:nvPr/>
        </p:nvSpPr>
        <p:spPr>
          <a:xfrm>
            <a:off x="2631006" y="2246078"/>
            <a:ext cx="2484120" cy="258532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Century Gothic"/>
                <a:ea typeface="Century Gothic"/>
                <a:cs typeface="Century Gothic"/>
                <a:sym typeface="Century Gothic"/>
              </a:rPr>
              <a:t>Gray</a:t>
            </a:r>
            <a:r>
              <a:rPr lang="en-US" sz="1800">
                <a:solidFill>
                  <a:schemeClr val="dk1"/>
                </a:solidFill>
                <a:latin typeface="Century Gothic"/>
                <a:ea typeface="Century Gothic"/>
                <a:cs typeface="Century Gothic"/>
                <a:sym typeface="Century Gothic"/>
              </a:rPr>
              <a:t>:</a:t>
            </a:r>
            <a:endParaRPr/>
          </a:p>
          <a:p>
            <a:pPr indent="0" lvl="0" marL="0" marR="0" rtl="0" algn="l">
              <a:spcBef>
                <a:spcPts val="0"/>
              </a:spcBef>
              <a:spcAft>
                <a:spcPts val="0"/>
              </a:spcAft>
              <a:buNone/>
            </a:pPr>
            <a:r>
              <a:rPr lang="en-US" sz="1800">
                <a:solidFill>
                  <a:schemeClr val="dk1"/>
                </a:solidFill>
                <a:latin typeface="Century Gothic"/>
                <a:ea typeface="Century Gothic"/>
                <a:cs typeface="Century Gothic"/>
                <a:sym typeface="Century Gothic"/>
              </a:rPr>
              <a:t>Relative Motion</a:t>
            </a:r>
            <a:endParaRPr/>
          </a:p>
          <a:p>
            <a:pPr indent="0" lvl="0" marL="0" marR="0" rtl="0" algn="l">
              <a:spcBef>
                <a:spcPts val="0"/>
              </a:spcBef>
              <a:spcAft>
                <a:spcPts val="0"/>
              </a:spcAft>
              <a:buNone/>
            </a:pPr>
            <a:r>
              <a:rPr lang="en-US" sz="1800">
                <a:solidFill>
                  <a:schemeClr val="dk1"/>
                </a:solidFill>
                <a:latin typeface="Century Gothic"/>
                <a:ea typeface="Century Gothic"/>
                <a:cs typeface="Century Gothic"/>
                <a:sym typeface="Century Gothic"/>
              </a:rPr>
              <a:t>Constraints</a:t>
            </a:r>
            <a:endParaRPr/>
          </a:p>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a:p>
            <a:pPr indent="0" lvl="0" marL="0" marR="0" rtl="0" algn="l">
              <a:spcBef>
                <a:spcPts val="0"/>
              </a:spcBef>
              <a:spcAft>
                <a:spcPts val="0"/>
              </a:spcAft>
              <a:buNone/>
            </a:pPr>
            <a:r>
              <a:rPr b="1" lang="en-US" sz="1800">
                <a:solidFill>
                  <a:schemeClr val="dk1"/>
                </a:solidFill>
                <a:latin typeface="Century Gothic"/>
                <a:ea typeface="Century Gothic"/>
                <a:cs typeface="Century Gothic"/>
                <a:sym typeface="Century Gothic"/>
              </a:rPr>
              <a:t>Blue:</a:t>
            </a:r>
            <a:endParaRPr/>
          </a:p>
          <a:p>
            <a:pPr indent="0" lvl="0" marL="0" marR="0" rtl="0" algn="l">
              <a:spcBef>
                <a:spcPts val="0"/>
              </a:spcBef>
              <a:spcAft>
                <a:spcPts val="0"/>
              </a:spcAft>
              <a:buNone/>
            </a:pPr>
            <a:r>
              <a:rPr lang="en-US" sz="1800">
                <a:solidFill>
                  <a:schemeClr val="dk1"/>
                </a:solidFill>
                <a:latin typeface="Century Gothic"/>
                <a:ea typeface="Century Gothic"/>
                <a:cs typeface="Century Gothic"/>
                <a:sym typeface="Century Gothic"/>
              </a:rPr>
              <a:t>Relative Measurement</a:t>
            </a:r>
            <a:endParaRPr/>
          </a:p>
          <a:p>
            <a:pPr indent="0" lvl="0" marL="0" marR="0" rtl="0" algn="l">
              <a:spcBef>
                <a:spcPts val="0"/>
              </a:spcBef>
              <a:spcAft>
                <a:spcPts val="0"/>
              </a:spcAft>
              <a:buNone/>
            </a:pPr>
            <a:r>
              <a:rPr lang="en-US" sz="1800">
                <a:solidFill>
                  <a:schemeClr val="dk1"/>
                </a:solidFill>
                <a:latin typeface="Century Gothic"/>
                <a:ea typeface="Century Gothic"/>
                <a:cs typeface="Century Gothic"/>
                <a:sym typeface="Century Gothic"/>
              </a:rPr>
              <a:t>Constraints</a:t>
            </a:r>
            <a:endParaRPr/>
          </a:p>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pic>
        <p:nvPicPr>
          <p:cNvPr id="534" name="Google Shape;534;p29"/>
          <p:cNvPicPr preferRelativeResize="0"/>
          <p:nvPr/>
        </p:nvPicPr>
        <p:blipFill rotWithShape="1">
          <a:blip r:embed="rId3">
            <a:alphaModFix/>
          </a:blip>
          <a:srcRect b="0" l="0" r="0" t="0"/>
          <a:stretch/>
        </p:blipFill>
        <p:spPr>
          <a:xfrm>
            <a:off x="5217876" y="1249679"/>
            <a:ext cx="6345249" cy="4578123"/>
          </a:xfrm>
          <a:prstGeom prst="rect">
            <a:avLst/>
          </a:prstGeom>
          <a:noFill/>
          <a:ln cap="sq" cmpd="thickThin" w="88900">
            <a:solidFill>
              <a:srgbClr val="000000"/>
            </a:solidFill>
            <a:prstDash val="solid"/>
            <a:miter lim="800000"/>
            <a:headEnd len="sm" w="sm" type="none"/>
            <a:tailEnd len="sm" w="sm" type="none"/>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3"/>
          <p:cNvSpPr txBox="1"/>
          <p:nvPr>
            <p:ph type="title"/>
          </p:nvPr>
        </p:nvSpPr>
        <p:spPr>
          <a:xfrm>
            <a:off x="706186" y="1433033"/>
            <a:ext cx="1953887" cy="956876"/>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accent6"/>
              </a:buClr>
              <a:buSzPts val="4800"/>
              <a:buFont typeface="Century Gothic"/>
              <a:buNone/>
            </a:pPr>
            <a:r>
              <a:rPr b="1" lang="en-US" sz="4800"/>
              <a:t>OUR</a:t>
            </a:r>
            <a:br>
              <a:rPr lang="en-US" sz="4000"/>
            </a:br>
            <a:endParaRPr sz="4000"/>
          </a:p>
        </p:txBody>
      </p:sp>
      <p:pic>
        <p:nvPicPr>
          <p:cNvPr id="294" name="Google Shape;294;p3"/>
          <p:cNvPicPr preferRelativeResize="0"/>
          <p:nvPr>
            <p:ph idx="2" type="pic"/>
          </p:nvPr>
        </p:nvPicPr>
        <p:blipFill rotWithShape="1">
          <a:blip r:embed="rId3">
            <a:alphaModFix/>
          </a:blip>
          <a:srcRect b="0" l="11424" r="30819" t="0"/>
          <a:stretch/>
        </p:blipFill>
        <p:spPr>
          <a:xfrm>
            <a:off x="7663453" y="1433033"/>
            <a:ext cx="3527091" cy="3463540"/>
          </a:xfrm>
          <a:prstGeom prst="ellipse">
            <a:avLst/>
          </a:prstGeom>
          <a:noFill/>
          <a:ln cap="rnd" cmpd="sng" w="63500">
            <a:solidFill>
              <a:schemeClr val="accent6"/>
            </a:solidFill>
            <a:prstDash val="solid"/>
            <a:round/>
            <a:headEnd len="sm" w="sm" type="none"/>
            <a:tailEnd len="sm" w="sm" type="none"/>
          </a:ln>
          <a:effectLst>
            <a:outerShdw blurRad="381000" sx="-80000" rotWithShape="0" dir="5400000" dist="292100" sy="-18000">
              <a:srgbClr val="000000">
                <a:alpha val="21960"/>
              </a:srgbClr>
            </a:outerShdw>
          </a:effectLst>
        </p:spPr>
      </p:pic>
      <p:sp>
        <p:nvSpPr>
          <p:cNvPr id="295" name="Google Shape;295;p3"/>
          <p:cNvSpPr txBox="1"/>
          <p:nvPr/>
        </p:nvSpPr>
        <p:spPr>
          <a:xfrm>
            <a:off x="2350699" y="1433033"/>
            <a:ext cx="1953887"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chemeClr val="accent6"/>
                </a:solidFill>
                <a:latin typeface="Century Gothic"/>
                <a:ea typeface="Century Gothic"/>
                <a:cs typeface="Century Gothic"/>
                <a:sym typeface="Century Gothic"/>
              </a:rPr>
              <a:t>Task</a:t>
            </a:r>
            <a:endParaRPr/>
          </a:p>
        </p:txBody>
      </p:sp>
      <p:sp>
        <p:nvSpPr>
          <p:cNvPr id="296" name="Google Shape;296;p3"/>
          <p:cNvSpPr txBox="1"/>
          <p:nvPr/>
        </p:nvSpPr>
        <p:spPr>
          <a:xfrm>
            <a:off x="706186" y="2037572"/>
            <a:ext cx="5839690" cy="4436151"/>
          </a:xfrm>
          <a:prstGeom prst="rect">
            <a:avLst/>
          </a:prstGeom>
          <a:noFill/>
          <a:ln>
            <a:noFill/>
          </a:ln>
        </p:spPr>
        <p:txBody>
          <a:bodyPr anchorCtr="0" anchor="t" bIns="45700" lIns="91425" spcFirstLastPara="1" rIns="91425" wrap="square" tIns="45700">
            <a:spAutoFit/>
          </a:bodyPr>
          <a:lstStyle/>
          <a:p>
            <a:pPr indent="-285750" lvl="0" marL="285750" marR="0" rtl="0" algn="l">
              <a:lnSpc>
                <a:spcPct val="200000"/>
              </a:lnSpc>
              <a:spcBef>
                <a:spcPts val="0"/>
              </a:spcBef>
              <a:spcAft>
                <a:spcPts val="0"/>
              </a:spcAft>
              <a:buClr>
                <a:schemeClr val="dk1"/>
              </a:buClr>
              <a:buSzPts val="1800"/>
              <a:buFont typeface="Arial"/>
              <a:buChar char="•"/>
            </a:pPr>
            <a:r>
              <a:rPr lang="en-US" sz="1800">
                <a:solidFill>
                  <a:schemeClr val="dk1"/>
                </a:solidFill>
                <a:latin typeface="Century Gothic"/>
                <a:ea typeface="Century Gothic"/>
                <a:cs typeface="Century Gothic"/>
                <a:sym typeface="Century Gothic"/>
              </a:rPr>
              <a:t>Produce a Simulated Swarm of 4-5 Drones using ROS </a:t>
            </a:r>
            <a:r>
              <a:rPr i="1" lang="en-US" sz="1100">
                <a:solidFill>
                  <a:schemeClr val="dk1"/>
                </a:solidFill>
                <a:latin typeface="Century Gothic"/>
                <a:ea typeface="Century Gothic"/>
                <a:cs typeface="Century Gothic"/>
                <a:sym typeface="Century Gothic"/>
              </a:rPr>
              <a:t>(Robot Operating System)</a:t>
            </a:r>
            <a:endParaRPr sz="1100">
              <a:solidFill>
                <a:schemeClr val="dk1"/>
              </a:solidFill>
              <a:latin typeface="Century Gothic"/>
              <a:ea typeface="Century Gothic"/>
              <a:cs typeface="Century Gothic"/>
              <a:sym typeface="Century Gothic"/>
            </a:endParaRPr>
          </a:p>
          <a:p>
            <a:pPr indent="-285750" lvl="0" marL="285750" marR="0" rtl="0" algn="l">
              <a:lnSpc>
                <a:spcPct val="200000"/>
              </a:lnSpc>
              <a:spcBef>
                <a:spcPts val="0"/>
              </a:spcBef>
              <a:spcAft>
                <a:spcPts val="0"/>
              </a:spcAft>
              <a:buClr>
                <a:schemeClr val="dk1"/>
              </a:buClr>
              <a:buSzPts val="1800"/>
              <a:buFont typeface="Arial"/>
              <a:buChar char="•"/>
            </a:pPr>
            <a:r>
              <a:rPr lang="en-US" sz="1800">
                <a:solidFill>
                  <a:schemeClr val="dk1"/>
                </a:solidFill>
                <a:latin typeface="Century Gothic"/>
                <a:ea typeface="Century Gothic"/>
                <a:cs typeface="Century Gothic"/>
                <a:sym typeface="Century Gothic"/>
              </a:rPr>
              <a:t>Use a Deep Learning Object Detection Model to identify a Target robot</a:t>
            </a:r>
            <a:endParaRPr/>
          </a:p>
          <a:p>
            <a:pPr indent="-285750" lvl="0" marL="285750" marR="0" rtl="0" algn="l">
              <a:lnSpc>
                <a:spcPct val="200000"/>
              </a:lnSpc>
              <a:spcBef>
                <a:spcPts val="0"/>
              </a:spcBef>
              <a:spcAft>
                <a:spcPts val="0"/>
              </a:spcAft>
              <a:buClr>
                <a:schemeClr val="dk1"/>
              </a:buClr>
              <a:buSzPts val="1800"/>
              <a:buFont typeface="Arial"/>
              <a:buChar char="•"/>
            </a:pPr>
            <a:r>
              <a:rPr lang="en-US" sz="1800">
                <a:solidFill>
                  <a:schemeClr val="dk1"/>
                </a:solidFill>
                <a:latin typeface="Century Gothic"/>
                <a:ea typeface="Century Gothic"/>
                <a:cs typeface="Century Gothic"/>
                <a:sym typeface="Century Gothic"/>
              </a:rPr>
              <a:t>Use Pathfinding and Mapping Technology to navigate a 400ft x 400ft unknown urban environment to locate said Target robot in </a:t>
            </a:r>
            <a:r>
              <a:rPr b="1" lang="en-US" sz="1800">
                <a:solidFill>
                  <a:schemeClr val="dk1"/>
                </a:solidFill>
                <a:latin typeface="Century Gothic"/>
                <a:ea typeface="Century Gothic"/>
                <a:cs typeface="Century Gothic"/>
                <a:sym typeface="Century Gothic"/>
              </a:rPr>
              <a:t>Three Minutes</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8" name="Shape 538"/>
        <p:cNvGrpSpPr/>
        <p:nvPr/>
      </p:nvGrpSpPr>
      <p:grpSpPr>
        <a:xfrm>
          <a:off x="0" y="0"/>
          <a:ext cx="0" cy="0"/>
          <a:chOff x="0" y="0"/>
          <a:chExt cx="0" cy="0"/>
        </a:xfrm>
      </p:grpSpPr>
      <p:sp>
        <p:nvSpPr>
          <p:cNvPr id="539" name="Google Shape;539;p30"/>
          <p:cNvSpPr txBox="1"/>
          <p:nvPr>
            <p:ph type="title"/>
          </p:nvPr>
        </p:nvSpPr>
        <p:spPr>
          <a:xfrm>
            <a:off x="4187069" y="695093"/>
            <a:ext cx="4919354" cy="667498"/>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accent6"/>
              </a:buClr>
              <a:buSzPts val="2800"/>
              <a:buFont typeface="Century Gothic"/>
              <a:buNone/>
            </a:pPr>
            <a:r>
              <a:rPr b="1" lang="en-US">
                <a:solidFill>
                  <a:schemeClr val="accent6"/>
                </a:solidFill>
              </a:rPr>
              <a:t>GRAPH</a:t>
            </a:r>
            <a:r>
              <a:rPr lang="en-US">
                <a:solidFill>
                  <a:schemeClr val="accent6"/>
                </a:solidFill>
              </a:rPr>
              <a:t> SLAM</a:t>
            </a:r>
            <a:endParaRPr/>
          </a:p>
        </p:txBody>
      </p:sp>
      <p:sp>
        <p:nvSpPr>
          <p:cNvPr id="540" name="Google Shape;540;p30"/>
          <p:cNvSpPr txBox="1"/>
          <p:nvPr/>
        </p:nvSpPr>
        <p:spPr>
          <a:xfrm>
            <a:off x="2499360" y="2274838"/>
            <a:ext cx="3025140" cy="230832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1800" u="none" strike="noStrike">
                <a:solidFill>
                  <a:srgbClr val="000000"/>
                </a:solidFill>
                <a:latin typeface="Arial"/>
                <a:ea typeface="Arial"/>
                <a:cs typeface="Arial"/>
                <a:sym typeface="Arial"/>
              </a:rPr>
              <a:t>Pose Graph is adjusted to make the environment more consistent between scans. Balance between odometry and landmark constraints</a:t>
            </a:r>
            <a:endParaRPr b="0" sz="1800">
              <a:solidFill>
                <a:schemeClr val="lt1"/>
              </a:solidFill>
              <a:latin typeface="Century Gothic"/>
              <a:ea typeface="Century Gothic"/>
              <a:cs typeface="Century Gothic"/>
              <a:sym typeface="Century Gothic"/>
            </a:endParaRPr>
          </a:p>
          <a:p>
            <a:pPr indent="0" lvl="0" marL="0" marR="0" rtl="0" algn="l">
              <a:spcBef>
                <a:spcPts val="0"/>
              </a:spcBef>
              <a:spcAft>
                <a:spcPts val="0"/>
              </a:spcAft>
              <a:buNone/>
            </a:pPr>
            <a:br>
              <a:rPr lang="en-US" sz="1800">
                <a:solidFill>
                  <a:schemeClr val="lt1"/>
                </a:solidFill>
                <a:latin typeface="Century Gothic"/>
                <a:ea typeface="Century Gothic"/>
                <a:cs typeface="Century Gothic"/>
                <a:sym typeface="Century Gothic"/>
              </a:rPr>
            </a:br>
            <a:endParaRPr sz="1800">
              <a:solidFill>
                <a:schemeClr val="lt1"/>
              </a:solidFill>
              <a:latin typeface="Century Gothic"/>
              <a:ea typeface="Century Gothic"/>
              <a:cs typeface="Century Gothic"/>
              <a:sym typeface="Century Gothic"/>
            </a:endParaRPr>
          </a:p>
        </p:txBody>
      </p:sp>
      <p:pic>
        <p:nvPicPr>
          <p:cNvPr id="541" name="Google Shape;541;p30"/>
          <p:cNvPicPr preferRelativeResize="0"/>
          <p:nvPr/>
        </p:nvPicPr>
        <p:blipFill rotWithShape="1">
          <a:blip r:embed="rId3">
            <a:alphaModFix/>
          </a:blip>
          <a:srcRect b="0" l="0" r="0" t="0"/>
          <a:stretch/>
        </p:blipFill>
        <p:spPr>
          <a:xfrm>
            <a:off x="5524500" y="1466533"/>
            <a:ext cx="6382641" cy="4534533"/>
          </a:xfrm>
          <a:prstGeom prst="rect">
            <a:avLst/>
          </a:prstGeom>
          <a:noFill/>
          <a:ln cap="sq" cmpd="thickThin" w="88900">
            <a:solidFill>
              <a:srgbClr val="000000"/>
            </a:solidFill>
            <a:prstDash val="solid"/>
            <a:miter lim="800000"/>
            <a:headEnd len="sm" w="sm" type="none"/>
            <a:tailEnd len="sm" w="sm" type="none"/>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5" name="Shape 545"/>
        <p:cNvGrpSpPr/>
        <p:nvPr/>
      </p:nvGrpSpPr>
      <p:grpSpPr>
        <a:xfrm>
          <a:off x="0" y="0"/>
          <a:ext cx="0" cy="0"/>
          <a:chOff x="0" y="0"/>
          <a:chExt cx="0" cy="0"/>
        </a:xfrm>
      </p:grpSpPr>
      <p:sp>
        <p:nvSpPr>
          <p:cNvPr id="546" name="Google Shape;546;p31"/>
          <p:cNvSpPr txBox="1"/>
          <p:nvPr>
            <p:ph type="title"/>
          </p:nvPr>
        </p:nvSpPr>
        <p:spPr>
          <a:xfrm>
            <a:off x="4187069" y="695093"/>
            <a:ext cx="4919354" cy="667498"/>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accent6"/>
              </a:buClr>
              <a:buSzPts val="2800"/>
              <a:buFont typeface="Century Gothic"/>
              <a:buNone/>
            </a:pPr>
            <a:r>
              <a:rPr b="1" lang="en-US">
                <a:solidFill>
                  <a:schemeClr val="accent6"/>
                </a:solidFill>
              </a:rPr>
              <a:t>GRAPH</a:t>
            </a:r>
            <a:r>
              <a:rPr lang="en-US">
                <a:solidFill>
                  <a:schemeClr val="accent6"/>
                </a:solidFill>
              </a:rPr>
              <a:t> SLAM</a:t>
            </a:r>
            <a:endParaRPr/>
          </a:p>
        </p:txBody>
      </p:sp>
      <p:sp>
        <p:nvSpPr>
          <p:cNvPr id="547" name="Google Shape;547;p31"/>
          <p:cNvSpPr txBox="1"/>
          <p:nvPr/>
        </p:nvSpPr>
        <p:spPr>
          <a:xfrm>
            <a:off x="2514600" y="2567940"/>
            <a:ext cx="2842260"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entury Gothic"/>
                <a:ea typeface="Century Gothic"/>
                <a:cs typeface="Century Gothic"/>
                <a:sym typeface="Century Gothic"/>
              </a:rPr>
              <a:t>Relative motion constraints between non-consecutive nodes is a loop closure.</a:t>
            </a:r>
            <a:endParaRPr/>
          </a:p>
        </p:txBody>
      </p:sp>
      <p:pic>
        <p:nvPicPr>
          <p:cNvPr id="548" name="Google Shape;548;p31"/>
          <p:cNvPicPr preferRelativeResize="0"/>
          <p:nvPr/>
        </p:nvPicPr>
        <p:blipFill rotWithShape="1">
          <a:blip r:embed="rId3">
            <a:alphaModFix/>
          </a:blip>
          <a:srcRect b="0" l="0" r="0" t="0"/>
          <a:stretch/>
        </p:blipFill>
        <p:spPr>
          <a:xfrm>
            <a:off x="5806440" y="1480880"/>
            <a:ext cx="5948948" cy="4186547"/>
          </a:xfrm>
          <a:prstGeom prst="rect">
            <a:avLst/>
          </a:prstGeom>
          <a:noFill/>
          <a:ln cap="sq" cmpd="thickThin" w="88900">
            <a:solidFill>
              <a:srgbClr val="000000"/>
            </a:solidFill>
            <a:prstDash val="solid"/>
            <a:miter lim="800000"/>
            <a:headEnd len="sm" w="sm" type="none"/>
            <a:tailEnd len="sm" w="sm" type="none"/>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2" name="Shape 552"/>
        <p:cNvGrpSpPr/>
        <p:nvPr/>
      </p:nvGrpSpPr>
      <p:grpSpPr>
        <a:xfrm>
          <a:off x="0" y="0"/>
          <a:ext cx="0" cy="0"/>
          <a:chOff x="0" y="0"/>
          <a:chExt cx="0" cy="0"/>
        </a:xfrm>
      </p:grpSpPr>
      <p:sp>
        <p:nvSpPr>
          <p:cNvPr id="553" name="Google Shape;553;p32"/>
          <p:cNvSpPr txBox="1"/>
          <p:nvPr/>
        </p:nvSpPr>
        <p:spPr>
          <a:xfrm>
            <a:off x="718456" y="699796"/>
            <a:ext cx="5187821" cy="175432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5400">
                <a:solidFill>
                  <a:schemeClr val="accent6"/>
                </a:solidFill>
                <a:latin typeface="Century Gothic"/>
                <a:ea typeface="Century Gothic"/>
                <a:cs typeface="Century Gothic"/>
                <a:sym typeface="Century Gothic"/>
              </a:rPr>
              <a:t>Finding </a:t>
            </a:r>
            <a:endParaRPr sz="5400">
              <a:solidFill>
                <a:schemeClr val="accent6"/>
              </a:solidFill>
              <a:latin typeface="Century Gothic"/>
              <a:ea typeface="Century Gothic"/>
              <a:cs typeface="Century Gothic"/>
              <a:sym typeface="Century Gothic"/>
            </a:endParaRPr>
          </a:p>
          <a:p>
            <a:pPr indent="0" lvl="0" marL="0" marR="0" rtl="0" algn="l">
              <a:spcBef>
                <a:spcPts val="0"/>
              </a:spcBef>
              <a:spcAft>
                <a:spcPts val="0"/>
              </a:spcAft>
              <a:buNone/>
            </a:pPr>
            <a:r>
              <a:rPr lang="en-US" sz="5400">
                <a:solidFill>
                  <a:schemeClr val="accent6"/>
                </a:solidFill>
                <a:latin typeface="Century Gothic"/>
                <a:ea typeface="Century Gothic"/>
                <a:cs typeface="Century Gothic"/>
                <a:sym typeface="Century Gothic"/>
              </a:rPr>
              <a:t>A Destination</a:t>
            </a:r>
            <a:endParaRPr/>
          </a:p>
        </p:txBody>
      </p:sp>
      <p:sp>
        <p:nvSpPr>
          <p:cNvPr id="554" name="Google Shape;554;p32"/>
          <p:cNvSpPr txBox="1"/>
          <p:nvPr/>
        </p:nvSpPr>
        <p:spPr>
          <a:xfrm>
            <a:off x="1152329" y="2523169"/>
            <a:ext cx="4320073" cy="440120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1800" u="none" strike="noStrike">
                <a:solidFill>
                  <a:schemeClr val="dk1"/>
                </a:solidFill>
                <a:latin typeface="Century Gothic"/>
                <a:ea typeface="Century Gothic"/>
                <a:cs typeface="Century Gothic"/>
                <a:sym typeface="Century Gothic"/>
              </a:rPr>
              <a:t>Frontier</a:t>
            </a:r>
            <a:endParaRPr/>
          </a:p>
          <a:p>
            <a:pPr indent="-285750" lvl="1" marL="742950" marR="0" rtl="0" algn="l">
              <a:spcBef>
                <a:spcPts val="0"/>
              </a:spcBef>
              <a:spcAft>
                <a:spcPts val="0"/>
              </a:spcAft>
              <a:buClr>
                <a:schemeClr val="dk1"/>
              </a:buClr>
              <a:buSzPts val="1800"/>
              <a:buFont typeface="Arial"/>
              <a:buChar char="•"/>
            </a:pPr>
            <a:r>
              <a:rPr b="0" i="0" lang="en-US" sz="1800" u="none" cap="none" strike="noStrike">
                <a:solidFill>
                  <a:schemeClr val="dk1"/>
                </a:solidFill>
                <a:latin typeface="Century Gothic"/>
                <a:ea typeface="Century Gothic"/>
                <a:cs typeface="Century Gothic"/>
                <a:sym typeface="Century Gothic"/>
              </a:rPr>
              <a:t>The edge of what hasn’t been seen yet</a:t>
            </a:r>
            <a:endParaRPr/>
          </a:p>
          <a:p>
            <a:pPr indent="0" lvl="0" marL="0" marR="0" rtl="0" algn="l">
              <a:spcBef>
                <a:spcPts val="0"/>
              </a:spcBef>
              <a:spcAft>
                <a:spcPts val="0"/>
              </a:spcAft>
              <a:buNone/>
            </a:pPr>
            <a:r>
              <a:rPr b="1" i="0" lang="en-US" sz="1800" u="none" strike="noStrike">
                <a:solidFill>
                  <a:schemeClr val="dk1"/>
                </a:solidFill>
                <a:latin typeface="Century Gothic"/>
                <a:ea typeface="Century Gothic"/>
                <a:cs typeface="Century Gothic"/>
                <a:sym typeface="Century Gothic"/>
              </a:rPr>
              <a:t>Finding frontiers</a:t>
            </a:r>
            <a:endParaRPr/>
          </a:p>
          <a:p>
            <a:pPr indent="-285750" lvl="1" marL="742950" marR="0" rtl="0" algn="l">
              <a:spcBef>
                <a:spcPts val="0"/>
              </a:spcBef>
              <a:spcAft>
                <a:spcPts val="0"/>
              </a:spcAft>
              <a:buClr>
                <a:schemeClr val="dk1"/>
              </a:buClr>
              <a:buSzPts val="1800"/>
              <a:buFont typeface="Arial"/>
              <a:buChar char="•"/>
            </a:pPr>
            <a:r>
              <a:rPr b="0" i="0" lang="en-US" sz="1800" u="none" cap="none" strike="noStrike">
                <a:solidFill>
                  <a:schemeClr val="dk1"/>
                </a:solidFill>
                <a:latin typeface="Century Gothic"/>
                <a:ea typeface="Century Gothic"/>
                <a:cs typeface="Century Gothic"/>
                <a:sym typeface="Century Gothic"/>
              </a:rPr>
              <a:t>Breadth first search across the map provided by SLAM</a:t>
            </a:r>
            <a:endParaRPr/>
          </a:p>
          <a:p>
            <a:pPr indent="-285750" lvl="1" marL="742950" marR="0" rtl="0" algn="l">
              <a:spcBef>
                <a:spcPts val="0"/>
              </a:spcBef>
              <a:spcAft>
                <a:spcPts val="0"/>
              </a:spcAft>
              <a:buClr>
                <a:schemeClr val="dk1"/>
              </a:buClr>
              <a:buSzPts val="1800"/>
              <a:buFont typeface="Arial"/>
              <a:buChar char="•"/>
            </a:pPr>
            <a:r>
              <a:rPr b="0" i="0" lang="en-US" sz="1800" u="none" cap="none" strike="noStrike">
                <a:solidFill>
                  <a:schemeClr val="dk1"/>
                </a:solidFill>
                <a:latin typeface="Century Gothic"/>
                <a:ea typeface="Century Gothic"/>
                <a:cs typeface="Century Gothic"/>
                <a:sym typeface="Century Gothic"/>
              </a:rPr>
              <a:t>Tracks distance from origin of the search at each position for prioritization of frontiers</a:t>
            </a:r>
            <a:endParaRPr/>
          </a:p>
          <a:p>
            <a:pPr indent="0" lvl="0" marL="0" marR="0" rtl="0" algn="l">
              <a:spcBef>
                <a:spcPts val="0"/>
              </a:spcBef>
              <a:spcAft>
                <a:spcPts val="0"/>
              </a:spcAft>
              <a:buNone/>
            </a:pPr>
            <a:r>
              <a:rPr b="1" i="0" lang="en-US" sz="1800" u="none" strike="noStrike">
                <a:solidFill>
                  <a:schemeClr val="dk1"/>
                </a:solidFill>
                <a:latin typeface="Century Gothic"/>
                <a:ea typeface="Century Gothic"/>
                <a:cs typeface="Century Gothic"/>
                <a:sym typeface="Century Gothic"/>
              </a:rPr>
              <a:t>Choosing a destination</a:t>
            </a:r>
            <a:endParaRPr/>
          </a:p>
          <a:p>
            <a:pPr indent="-285750" lvl="1" marL="742950" marR="0" rtl="0" algn="l">
              <a:spcBef>
                <a:spcPts val="0"/>
              </a:spcBef>
              <a:spcAft>
                <a:spcPts val="0"/>
              </a:spcAft>
              <a:buClr>
                <a:schemeClr val="dk1"/>
              </a:buClr>
              <a:buSzPts val="1800"/>
              <a:buFont typeface="Arial"/>
              <a:buChar char="•"/>
            </a:pPr>
            <a:r>
              <a:rPr b="0" i="0" lang="en-US" sz="1800" u="none" cap="none" strike="noStrike">
                <a:solidFill>
                  <a:schemeClr val="dk1"/>
                </a:solidFill>
                <a:latin typeface="Century Gothic"/>
                <a:ea typeface="Century Gothic"/>
                <a:cs typeface="Century Gothic"/>
                <a:sym typeface="Century Gothic"/>
              </a:rPr>
              <a:t>Frontiers found are given costs based on distance</a:t>
            </a:r>
            <a:endParaRPr/>
          </a:p>
          <a:p>
            <a:pPr indent="-285750" lvl="1" marL="742950" marR="0" rtl="0" algn="l">
              <a:spcBef>
                <a:spcPts val="0"/>
              </a:spcBef>
              <a:spcAft>
                <a:spcPts val="0"/>
              </a:spcAft>
              <a:buClr>
                <a:schemeClr val="dk1"/>
              </a:buClr>
              <a:buSzPts val="1800"/>
              <a:buFont typeface="Arial"/>
              <a:buChar char="•"/>
            </a:pPr>
            <a:r>
              <a:rPr b="0" i="0" lang="en-US" sz="1800" u="none" cap="none" strike="noStrike">
                <a:solidFill>
                  <a:schemeClr val="dk1"/>
                </a:solidFill>
                <a:latin typeface="Century Gothic"/>
                <a:ea typeface="Century Gothic"/>
                <a:cs typeface="Century Gothic"/>
                <a:sym typeface="Century Gothic"/>
              </a:rPr>
              <a:t>Take low cost frontier as the destination</a:t>
            </a:r>
            <a:endParaRPr/>
          </a:p>
          <a:p>
            <a:pPr indent="0" lvl="0" marL="0" marR="0" rtl="0" algn="l">
              <a:spcBef>
                <a:spcPts val="1200"/>
              </a:spcBef>
              <a:spcAft>
                <a:spcPts val="0"/>
              </a:spcAft>
              <a:buNone/>
            </a:pPr>
            <a:r>
              <a:t/>
            </a:r>
            <a:endParaRPr sz="1800">
              <a:solidFill>
                <a:schemeClr val="dk1"/>
              </a:solidFill>
              <a:latin typeface="Century Gothic"/>
              <a:ea typeface="Century Gothic"/>
              <a:cs typeface="Century Gothic"/>
              <a:sym typeface="Century Gothic"/>
            </a:endParaRPr>
          </a:p>
        </p:txBody>
      </p:sp>
      <p:pic>
        <p:nvPicPr>
          <p:cNvPr id="555" name="Google Shape;555;p32"/>
          <p:cNvPicPr preferRelativeResize="0"/>
          <p:nvPr/>
        </p:nvPicPr>
        <p:blipFill rotWithShape="1">
          <a:blip r:embed="rId3">
            <a:alphaModFix/>
          </a:blip>
          <a:srcRect b="0" l="0" r="0" t="0"/>
          <a:stretch/>
        </p:blipFill>
        <p:spPr>
          <a:xfrm>
            <a:off x="6719600" y="1035150"/>
            <a:ext cx="4601217" cy="5048955"/>
          </a:xfrm>
          <a:prstGeom prst="rect">
            <a:avLst/>
          </a:prstGeom>
          <a:noFill/>
          <a:ln cap="sq" cmpd="thickThin" w="228600">
            <a:solidFill>
              <a:srgbClr val="000000"/>
            </a:solidFill>
            <a:prstDash val="solid"/>
            <a:miter lim="800000"/>
            <a:headEnd len="sm" w="sm" type="none"/>
            <a:tailEnd len="sm" w="sm" type="none"/>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9" name="Shape 559"/>
        <p:cNvGrpSpPr/>
        <p:nvPr/>
      </p:nvGrpSpPr>
      <p:grpSpPr>
        <a:xfrm>
          <a:off x="0" y="0"/>
          <a:ext cx="0" cy="0"/>
          <a:chOff x="0" y="0"/>
          <a:chExt cx="0" cy="0"/>
        </a:xfrm>
      </p:grpSpPr>
      <p:sp>
        <p:nvSpPr>
          <p:cNvPr id="560" name="Google Shape;560;p33"/>
          <p:cNvSpPr txBox="1"/>
          <p:nvPr/>
        </p:nvSpPr>
        <p:spPr>
          <a:xfrm>
            <a:off x="718456" y="699796"/>
            <a:ext cx="5187821" cy="175432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5400">
                <a:solidFill>
                  <a:schemeClr val="accent6"/>
                </a:solidFill>
                <a:latin typeface="Century Gothic"/>
                <a:ea typeface="Century Gothic"/>
                <a:cs typeface="Century Gothic"/>
                <a:sym typeface="Century Gothic"/>
              </a:rPr>
              <a:t>Choose </a:t>
            </a:r>
            <a:endParaRPr/>
          </a:p>
          <a:p>
            <a:pPr indent="0" lvl="0" marL="0" marR="0" rtl="0" algn="l">
              <a:spcBef>
                <a:spcPts val="0"/>
              </a:spcBef>
              <a:spcAft>
                <a:spcPts val="0"/>
              </a:spcAft>
              <a:buNone/>
            </a:pPr>
            <a:r>
              <a:rPr lang="en-US" sz="5400">
                <a:solidFill>
                  <a:schemeClr val="accent6"/>
                </a:solidFill>
                <a:latin typeface="Century Gothic"/>
                <a:ea typeface="Century Gothic"/>
                <a:cs typeface="Century Gothic"/>
                <a:sym typeface="Century Gothic"/>
              </a:rPr>
              <a:t>A Path</a:t>
            </a:r>
            <a:endParaRPr/>
          </a:p>
        </p:txBody>
      </p:sp>
      <p:pic>
        <p:nvPicPr>
          <p:cNvPr id="561" name="Google Shape;561;p33"/>
          <p:cNvPicPr preferRelativeResize="0"/>
          <p:nvPr/>
        </p:nvPicPr>
        <p:blipFill rotWithShape="1">
          <a:blip r:embed="rId3">
            <a:alphaModFix/>
          </a:blip>
          <a:srcRect b="0" l="0" r="0" t="0"/>
          <a:stretch/>
        </p:blipFill>
        <p:spPr>
          <a:xfrm>
            <a:off x="6725400" y="860284"/>
            <a:ext cx="4582164" cy="5268060"/>
          </a:xfrm>
          <a:prstGeom prst="rect">
            <a:avLst/>
          </a:prstGeom>
          <a:noFill/>
          <a:ln cap="sq" cmpd="thickThin" w="228600">
            <a:solidFill>
              <a:srgbClr val="000000"/>
            </a:solidFill>
            <a:prstDash val="solid"/>
            <a:miter lim="800000"/>
            <a:headEnd len="sm" w="sm" type="none"/>
            <a:tailEnd len="sm" w="sm" type="none"/>
          </a:ln>
        </p:spPr>
      </p:pic>
      <p:sp>
        <p:nvSpPr>
          <p:cNvPr id="562" name="Google Shape;562;p33"/>
          <p:cNvSpPr txBox="1"/>
          <p:nvPr/>
        </p:nvSpPr>
        <p:spPr>
          <a:xfrm>
            <a:off x="615820" y="2556588"/>
            <a:ext cx="5365102" cy="378565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2400" u="none" strike="noStrike">
                <a:solidFill>
                  <a:schemeClr val="dk1"/>
                </a:solidFill>
                <a:latin typeface="Century Gothic"/>
                <a:ea typeface="Century Gothic"/>
                <a:cs typeface="Century Gothic"/>
                <a:sym typeface="Century Gothic"/>
              </a:rPr>
              <a:t>Determining the </a:t>
            </a:r>
            <a:r>
              <a:rPr b="1" lang="en-US" sz="2400">
                <a:solidFill>
                  <a:schemeClr val="dk1"/>
                </a:solidFill>
                <a:latin typeface="Century Gothic"/>
                <a:ea typeface="Century Gothic"/>
                <a:cs typeface="Century Gothic"/>
                <a:sym typeface="Century Gothic"/>
              </a:rPr>
              <a:t>P</a:t>
            </a:r>
            <a:r>
              <a:rPr b="1" i="0" lang="en-US" sz="2400" u="none" strike="noStrike">
                <a:solidFill>
                  <a:schemeClr val="dk1"/>
                </a:solidFill>
                <a:latin typeface="Century Gothic"/>
                <a:ea typeface="Century Gothic"/>
                <a:cs typeface="Century Gothic"/>
                <a:sym typeface="Century Gothic"/>
              </a:rPr>
              <a:t>ath</a:t>
            </a:r>
            <a:endParaRPr/>
          </a:p>
          <a:p>
            <a:pPr indent="-285750" lvl="1" marL="742950" marR="0" rtl="0" algn="l">
              <a:spcBef>
                <a:spcPts val="0"/>
              </a:spcBef>
              <a:spcAft>
                <a:spcPts val="0"/>
              </a:spcAft>
              <a:buClr>
                <a:schemeClr val="dk1"/>
              </a:buClr>
              <a:buSzPts val="2400"/>
              <a:buFont typeface="Arial"/>
              <a:buChar char="•"/>
            </a:pPr>
            <a:r>
              <a:rPr b="0" i="0" lang="en-US" sz="2400" u="none" cap="none" strike="noStrike">
                <a:solidFill>
                  <a:schemeClr val="dk1"/>
                </a:solidFill>
                <a:latin typeface="Century Gothic"/>
                <a:ea typeface="Century Gothic"/>
                <a:cs typeface="Century Gothic"/>
                <a:sym typeface="Century Gothic"/>
              </a:rPr>
              <a:t>Extract from the results of search for frontiers</a:t>
            </a:r>
            <a:endParaRPr/>
          </a:p>
          <a:p>
            <a:pPr indent="-285750" lvl="1" marL="742950" marR="0" rtl="0" algn="l">
              <a:spcBef>
                <a:spcPts val="0"/>
              </a:spcBef>
              <a:spcAft>
                <a:spcPts val="0"/>
              </a:spcAft>
              <a:buClr>
                <a:schemeClr val="dk1"/>
              </a:buClr>
              <a:buSzPts val="2400"/>
              <a:buFont typeface="Arial"/>
              <a:buChar char="•"/>
            </a:pPr>
            <a:r>
              <a:rPr b="0" i="0" lang="en-US" sz="2400" u="none" cap="none" strike="noStrike">
                <a:solidFill>
                  <a:schemeClr val="dk1"/>
                </a:solidFill>
                <a:latin typeface="Century Gothic"/>
                <a:ea typeface="Century Gothic"/>
                <a:cs typeface="Century Gothic"/>
                <a:sym typeface="Century Gothic"/>
              </a:rPr>
              <a:t>Smooth the path</a:t>
            </a:r>
            <a:endParaRPr/>
          </a:p>
          <a:p>
            <a:pPr indent="0" lvl="0" marL="0" marR="0" rtl="0" algn="l">
              <a:spcBef>
                <a:spcPts val="0"/>
              </a:spcBef>
              <a:spcAft>
                <a:spcPts val="0"/>
              </a:spcAft>
              <a:buNone/>
            </a:pPr>
            <a:r>
              <a:rPr b="1" i="0" lang="en-US" sz="2400" u="none" strike="noStrike">
                <a:solidFill>
                  <a:schemeClr val="dk1"/>
                </a:solidFill>
                <a:latin typeface="Century Gothic"/>
                <a:ea typeface="Century Gothic"/>
                <a:cs typeface="Century Gothic"/>
                <a:sym typeface="Century Gothic"/>
              </a:rPr>
              <a:t>Command the motors to follow that path</a:t>
            </a:r>
            <a:endParaRPr/>
          </a:p>
          <a:p>
            <a:pPr indent="-285750" lvl="1" marL="742950" marR="0" rtl="0" algn="l">
              <a:spcBef>
                <a:spcPts val="0"/>
              </a:spcBef>
              <a:spcAft>
                <a:spcPts val="0"/>
              </a:spcAft>
              <a:buClr>
                <a:schemeClr val="dk1"/>
              </a:buClr>
              <a:buSzPts val="2400"/>
              <a:buFont typeface="Arial"/>
              <a:buChar char="•"/>
            </a:pPr>
            <a:r>
              <a:rPr b="0" i="0" lang="en-US" sz="2400" u="none" cap="none" strike="noStrike">
                <a:solidFill>
                  <a:schemeClr val="dk1"/>
                </a:solidFill>
                <a:latin typeface="Century Gothic"/>
                <a:ea typeface="Century Gothic"/>
                <a:cs typeface="Century Gothic"/>
                <a:sym typeface="Century Gothic"/>
              </a:rPr>
              <a:t>Abstracted away by the Hector Quadrotor ROS package we are using for the drones</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6" name="Shape 566"/>
        <p:cNvGrpSpPr/>
        <p:nvPr/>
      </p:nvGrpSpPr>
      <p:grpSpPr>
        <a:xfrm>
          <a:off x="0" y="0"/>
          <a:ext cx="0" cy="0"/>
          <a:chOff x="0" y="0"/>
          <a:chExt cx="0" cy="0"/>
        </a:xfrm>
      </p:grpSpPr>
      <p:sp>
        <p:nvSpPr>
          <p:cNvPr id="567" name="Google Shape;567;p34"/>
          <p:cNvSpPr txBox="1"/>
          <p:nvPr>
            <p:ph type="title"/>
          </p:nvPr>
        </p:nvSpPr>
        <p:spPr>
          <a:xfrm>
            <a:off x="0" y="1794472"/>
            <a:ext cx="4660673" cy="3554768"/>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accent6"/>
              </a:buClr>
              <a:buSzPts val="4400"/>
              <a:buFont typeface="Century Gothic"/>
              <a:buNone/>
            </a:pPr>
            <a:r>
              <a:rPr b="1" lang="en-US" sz="4400">
                <a:solidFill>
                  <a:schemeClr val="accent6"/>
                </a:solidFill>
              </a:rPr>
              <a:t>3D</a:t>
            </a:r>
            <a:r>
              <a:rPr lang="en-US" sz="4400">
                <a:solidFill>
                  <a:schemeClr val="accent6"/>
                </a:solidFill>
              </a:rPr>
              <a:t> SLAM</a:t>
            </a:r>
            <a:br>
              <a:rPr lang="en-US" sz="4400">
                <a:solidFill>
                  <a:schemeClr val="accent6"/>
                </a:solidFill>
              </a:rPr>
            </a:br>
            <a:br>
              <a:rPr lang="en-US" sz="4400">
                <a:solidFill>
                  <a:schemeClr val="accent6"/>
                </a:solidFill>
              </a:rPr>
            </a:br>
            <a:r>
              <a:rPr b="1" lang="en-US" sz="4400">
                <a:solidFill>
                  <a:schemeClr val="accent6"/>
                </a:solidFill>
              </a:rPr>
              <a:t>3D</a:t>
            </a:r>
            <a:r>
              <a:rPr lang="en-US" sz="4400">
                <a:solidFill>
                  <a:schemeClr val="accent6"/>
                </a:solidFill>
              </a:rPr>
              <a:t> PATHFINDING</a:t>
            </a:r>
            <a:endParaRPr/>
          </a:p>
        </p:txBody>
      </p:sp>
      <p:pic>
        <p:nvPicPr>
          <p:cNvPr id="568" name="Google Shape;568;p34"/>
          <p:cNvPicPr preferRelativeResize="0"/>
          <p:nvPr/>
        </p:nvPicPr>
        <p:blipFill rotWithShape="1">
          <a:blip r:embed="rId3">
            <a:alphaModFix/>
          </a:blip>
          <a:srcRect b="0" l="0" r="0" t="0"/>
          <a:stretch/>
        </p:blipFill>
        <p:spPr>
          <a:xfrm>
            <a:off x="4527839" y="1508760"/>
            <a:ext cx="7281644" cy="4095925"/>
          </a:xfrm>
          <a:prstGeom prst="rect">
            <a:avLst/>
          </a:prstGeom>
          <a:noFill/>
          <a:ln cap="sq" cmpd="thickThin" w="88900">
            <a:solidFill>
              <a:srgbClr val="000000"/>
            </a:solidFill>
            <a:prstDash val="solid"/>
            <a:miter lim="800000"/>
            <a:headEnd len="sm" w="sm" type="none"/>
            <a:tailEnd len="sm" w="sm" type="none"/>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2" name="Shape 572"/>
        <p:cNvGrpSpPr/>
        <p:nvPr/>
      </p:nvGrpSpPr>
      <p:grpSpPr>
        <a:xfrm>
          <a:off x="0" y="0"/>
          <a:ext cx="0" cy="0"/>
          <a:chOff x="0" y="0"/>
          <a:chExt cx="0" cy="0"/>
        </a:xfrm>
      </p:grpSpPr>
      <p:sp>
        <p:nvSpPr>
          <p:cNvPr id="573" name="Google Shape;573;p35"/>
          <p:cNvSpPr txBox="1"/>
          <p:nvPr>
            <p:ph type="title"/>
          </p:nvPr>
        </p:nvSpPr>
        <p:spPr>
          <a:xfrm>
            <a:off x="731521" y="1593382"/>
            <a:ext cx="4381500" cy="3671235"/>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accent6"/>
              </a:buClr>
              <a:buSzPts val="4400"/>
              <a:buFont typeface="Century Gothic"/>
              <a:buNone/>
            </a:pPr>
            <a:r>
              <a:rPr b="1" lang="en-US" sz="4400">
                <a:solidFill>
                  <a:schemeClr val="accent6"/>
                </a:solidFill>
              </a:rPr>
              <a:t>3D</a:t>
            </a:r>
            <a:r>
              <a:rPr lang="en-US" sz="4400">
                <a:solidFill>
                  <a:schemeClr val="accent6"/>
                </a:solidFill>
              </a:rPr>
              <a:t> SLAM </a:t>
            </a:r>
            <a:br>
              <a:rPr lang="en-US" sz="4400">
                <a:solidFill>
                  <a:schemeClr val="accent6"/>
                </a:solidFill>
              </a:rPr>
            </a:br>
            <a:br>
              <a:rPr lang="en-US" sz="4400">
                <a:solidFill>
                  <a:schemeClr val="accent6"/>
                </a:solidFill>
              </a:rPr>
            </a:br>
            <a:r>
              <a:rPr b="1" lang="en-US" sz="4400">
                <a:solidFill>
                  <a:schemeClr val="accent6"/>
                </a:solidFill>
              </a:rPr>
              <a:t>2D</a:t>
            </a:r>
            <a:r>
              <a:rPr lang="en-US" sz="4400">
                <a:solidFill>
                  <a:schemeClr val="accent6"/>
                </a:solidFill>
              </a:rPr>
              <a:t> PATHFINDING</a:t>
            </a:r>
            <a:endParaRPr/>
          </a:p>
        </p:txBody>
      </p:sp>
      <p:pic>
        <p:nvPicPr>
          <p:cNvPr id="574" name="Google Shape;574;p35"/>
          <p:cNvPicPr preferRelativeResize="0"/>
          <p:nvPr/>
        </p:nvPicPr>
        <p:blipFill rotWithShape="1">
          <a:blip r:embed="rId3">
            <a:alphaModFix/>
          </a:blip>
          <a:srcRect b="0" l="0" r="0" t="0"/>
          <a:stretch/>
        </p:blipFill>
        <p:spPr>
          <a:xfrm>
            <a:off x="5471159" y="1397010"/>
            <a:ext cx="6451135" cy="3628763"/>
          </a:xfrm>
          <a:prstGeom prst="rect">
            <a:avLst/>
          </a:prstGeom>
          <a:noFill/>
          <a:ln cap="sq" cmpd="thickThin" w="88900">
            <a:solidFill>
              <a:srgbClr val="000000"/>
            </a:solidFill>
            <a:prstDash val="solid"/>
            <a:miter lim="800000"/>
            <a:headEnd len="sm" w="sm" type="none"/>
            <a:tailEnd len="sm" w="sm" type="none"/>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8" name="Shape 578"/>
        <p:cNvGrpSpPr/>
        <p:nvPr/>
      </p:nvGrpSpPr>
      <p:grpSpPr>
        <a:xfrm>
          <a:off x="0" y="0"/>
          <a:ext cx="0" cy="0"/>
          <a:chOff x="0" y="0"/>
          <a:chExt cx="0" cy="0"/>
        </a:xfrm>
      </p:grpSpPr>
      <p:sp>
        <p:nvSpPr>
          <p:cNvPr id="579" name="Google Shape;579;p36"/>
          <p:cNvSpPr txBox="1"/>
          <p:nvPr>
            <p:ph type="title"/>
          </p:nvPr>
        </p:nvSpPr>
        <p:spPr>
          <a:xfrm>
            <a:off x="1710385" y="868808"/>
            <a:ext cx="6694414" cy="1616414"/>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accent6"/>
              </a:buClr>
              <a:buSzPts val="2800"/>
              <a:buFont typeface="Century Gothic"/>
              <a:buNone/>
            </a:pPr>
            <a:r>
              <a:rPr b="1" lang="en-US">
                <a:solidFill>
                  <a:schemeClr val="accent6"/>
                </a:solidFill>
              </a:rPr>
              <a:t>MANAGING THREADING</a:t>
            </a:r>
            <a:endParaRPr/>
          </a:p>
        </p:txBody>
      </p:sp>
      <p:sp>
        <p:nvSpPr>
          <p:cNvPr id="580" name="Google Shape;580;p36"/>
          <p:cNvSpPr txBox="1"/>
          <p:nvPr>
            <p:ph idx="1" type="body"/>
          </p:nvPr>
        </p:nvSpPr>
        <p:spPr>
          <a:xfrm>
            <a:off x="5226050" y="2515019"/>
            <a:ext cx="2640803" cy="365125"/>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SzPts val="1280"/>
              <a:buNone/>
            </a:pPr>
            <a:r>
              <a:rPr lang="en-US"/>
              <a:t>3D Slam and Lidar</a:t>
            </a:r>
            <a:endParaRPr/>
          </a:p>
        </p:txBody>
      </p:sp>
      <p:sp>
        <p:nvSpPr>
          <p:cNvPr id="581" name="Google Shape;581;p36"/>
          <p:cNvSpPr txBox="1"/>
          <p:nvPr>
            <p:ph idx="2" type="body"/>
          </p:nvPr>
        </p:nvSpPr>
        <p:spPr>
          <a:xfrm>
            <a:off x="5117204" y="3043803"/>
            <a:ext cx="2858496" cy="2998068"/>
          </a:xfrm>
          <a:prstGeom prst="rect">
            <a:avLst/>
          </a:prstGeom>
          <a:noFill/>
          <a:ln>
            <a:noFill/>
          </a:ln>
        </p:spPr>
        <p:txBody>
          <a:bodyPr anchorCtr="0" anchor="ctr" bIns="45700" lIns="91425" spcFirstLastPara="1" rIns="91425" wrap="square" tIns="45700">
            <a:normAutofit/>
          </a:bodyPr>
          <a:lstStyle/>
          <a:p>
            <a:pPr indent="0" lvl="0" marL="0" rtl="0" algn="ctr">
              <a:lnSpc>
                <a:spcPct val="150000"/>
              </a:lnSpc>
              <a:spcBef>
                <a:spcPts val="0"/>
              </a:spcBef>
              <a:spcAft>
                <a:spcPts val="0"/>
              </a:spcAft>
              <a:buSzPts val="1120"/>
              <a:buNone/>
            </a:pPr>
            <a:r>
              <a:rPr lang="en-US"/>
              <a:t>Fine for one, Too much computation for a swarm</a:t>
            </a:r>
            <a:endParaRPr/>
          </a:p>
          <a:p>
            <a:pPr indent="0" lvl="0" marL="0" rtl="0" algn="ctr">
              <a:lnSpc>
                <a:spcPct val="150000"/>
              </a:lnSpc>
              <a:spcBef>
                <a:spcPts val="600"/>
              </a:spcBef>
              <a:spcAft>
                <a:spcPts val="0"/>
              </a:spcAft>
              <a:buSzPts val="1120"/>
              <a:buNone/>
            </a:pPr>
            <a:r>
              <a:rPr lang="en-US"/>
              <a:t>M = Drone count</a:t>
            </a:r>
            <a:endParaRPr/>
          </a:p>
          <a:p>
            <a:pPr indent="0" lvl="0" marL="0" rtl="0" algn="ctr">
              <a:lnSpc>
                <a:spcPct val="150000"/>
              </a:lnSpc>
              <a:spcBef>
                <a:spcPts val="600"/>
              </a:spcBef>
              <a:spcAft>
                <a:spcPts val="0"/>
              </a:spcAft>
              <a:buSzPts val="1120"/>
              <a:buNone/>
            </a:pPr>
            <a:r>
              <a:rPr lang="en-US"/>
              <a:t>N = Dimension of Map</a:t>
            </a:r>
            <a:endParaRPr/>
          </a:p>
          <a:p>
            <a:pPr indent="0" lvl="0" marL="0" rtl="0" algn="ctr">
              <a:lnSpc>
                <a:spcPct val="150000"/>
              </a:lnSpc>
              <a:spcBef>
                <a:spcPts val="600"/>
              </a:spcBef>
              <a:spcAft>
                <a:spcPts val="0"/>
              </a:spcAft>
              <a:buSzPts val="1120"/>
              <a:buNone/>
            </a:pPr>
            <a:r>
              <a:t/>
            </a:r>
            <a:endParaRPr/>
          </a:p>
          <a:p>
            <a:pPr indent="0" lvl="0" marL="0" rtl="0" algn="ctr">
              <a:lnSpc>
                <a:spcPct val="150000"/>
              </a:lnSpc>
              <a:spcBef>
                <a:spcPts val="600"/>
              </a:spcBef>
              <a:spcAft>
                <a:spcPts val="0"/>
              </a:spcAft>
              <a:buSzPts val="1120"/>
              <a:buNone/>
            </a:pPr>
            <a:r>
              <a:rPr lang="en-US"/>
              <a:t>Space Complexity = O(M x N</a:t>
            </a:r>
            <a:r>
              <a:rPr baseline="30000" lang="en-US"/>
              <a:t>3</a:t>
            </a:r>
            <a:r>
              <a:rPr lang="en-US"/>
              <a:t> )</a:t>
            </a:r>
            <a:endParaRPr/>
          </a:p>
          <a:p>
            <a:pPr indent="0" lvl="0" marL="0" rtl="0" algn="ctr">
              <a:lnSpc>
                <a:spcPct val="150000"/>
              </a:lnSpc>
              <a:spcBef>
                <a:spcPts val="600"/>
              </a:spcBef>
              <a:spcAft>
                <a:spcPts val="0"/>
              </a:spcAft>
              <a:buSzPts val="1120"/>
              <a:buNone/>
            </a:pPr>
            <a:r>
              <a:t/>
            </a:r>
            <a:endParaRPr/>
          </a:p>
        </p:txBody>
      </p:sp>
      <p:sp>
        <p:nvSpPr>
          <p:cNvPr id="582" name="Google Shape;582;p36"/>
          <p:cNvSpPr txBox="1"/>
          <p:nvPr>
            <p:ph idx="3" type="body"/>
          </p:nvPr>
        </p:nvSpPr>
        <p:spPr>
          <a:xfrm>
            <a:off x="8203769" y="2230957"/>
            <a:ext cx="2640803" cy="717659"/>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SzPts val="1280"/>
              <a:buNone/>
            </a:pPr>
            <a:r>
              <a:rPr lang="en-US"/>
              <a:t>Independent YOLOv5 Models</a:t>
            </a:r>
            <a:endParaRPr/>
          </a:p>
        </p:txBody>
      </p:sp>
      <p:sp>
        <p:nvSpPr>
          <p:cNvPr id="583" name="Google Shape;583;p36"/>
          <p:cNvSpPr txBox="1"/>
          <p:nvPr>
            <p:ph idx="4" type="body"/>
          </p:nvPr>
        </p:nvSpPr>
        <p:spPr>
          <a:xfrm>
            <a:off x="8203770" y="2515019"/>
            <a:ext cx="2640803" cy="3483760"/>
          </a:xfrm>
          <a:prstGeom prst="rect">
            <a:avLst/>
          </a:prstGeom>
          <a:noFill/>
          <a:ln>
            <a:noFill/>
          </a:ln>
        </p:spPr>
        <p:txBody>
          <a:bodyPr anchorCtr="0" anchor="ctr" bIns="45700" lIns="91425" spcFirstLastPara="1" rIns="91425" wrap="square" tIns="45700">
            <a:normAutofit/>
          </a:bodyPr>
          <a:lstStyle/>
          <a:p>
            <a:pPr indent="0" lvl="0" marL="0" rtl="0" algn="ctr">
              <a:lnSpc>
                <a:spcPct val="150000"/>
              </a:lnSpc>
              <a:spcBef>
                <a:spcPts val="0"/>
              </a:spcBef>
              <a:spcAft>
                <a:spcPts val="0"/>
              </a:spcAft>
              <a:buSzPts val="1120"/>
              <a:buNone/>
            </a:pPr>
            <a:r>
              <a:rPr lang="en-US"/>
              <a:t>Having each drone run it’s own model was the plan, but that means multiple networks running on a single computer. Too many processes</a:t>
            </a:r>
            <a:endParaRPr/>
          </a:p>
          <a:p>
            <a:pPr indent="0" lvl="0" marL="0" rtl="0" algn="ctr">
              <a:lnSpc>
                <a:spcPct val="150000"/>
              </a:lnSpc>
              <a:spcBef>
                <a:spcPts val="600"/>
              </a:spcBef>
              <a:spcAft>
                <a:spcPts val="0"/>
              </a:spcAft>
              <a:buSzPts val="1120"/>
              <a:buNone/>
            </a:pPr>
            <a:r>
              <a:t/>
            </a:r>
            <a:endParaRPr/>
          </a:p>
        </p:txBody>
      </p:sp>
      <p:sp>
        <p:nvSpPr>
          <p:cNvPr id="584" name="Google Shape;584;p36"/>
          <p:cNvSpPr txBox="1"/>
          <p:nvPr>
            <p:ph idx="6" type="body"/>
          </p:nvPr>
        </p:nvSpPr>
        <p:spPr>
          <a:xfrm>
            <a:off x="393211" y="2183534"/>
            <a:ext cx="4664381" cy="3709999"/>
          </a:xfrm>
          <a:prstGeom prst="rect">
            <a:avLst/>
          </a:prstGeom>
          <a:solidFill>
            <a:schemeClr val="accent1"/>
          </a:solidFill>
          <a:ln cap="rnd" cmpd="sng" w="28575">
            <a:solidFill>
              <a:schemeClr val="lt1"/>
            </a:solidFill>
            <a:prstDash val="solid"/>
            <a:round/>
            <a:headEnd len="sm" w="sm" type="none"/>
            <a:tailEnd len="sm" w="sm" type="none"/>
          </a:ln>
        </p:spPr>
        <p:txBody>
          <a:bodyPr anchorCtr="0" anchor="ctr" bIns="45700" lIns="91425" spcFirstLastPara="1" rIns="91425" wrap="square" tIns="45700">
            <a:normAutofit/>
          </a:bodyPr>
          <a:lstStyle/>
          <a:p>
            <a:pPr indent="0" lvl="0" marL="0" rtl="0" algn="ctr">
              <a:lnSpc>
                <a:spcPct val="150000"/>
              </a:lnSpc>
              <a:spcBef>
                <a:spcPts val="0"/>
              </a:spcBef>
              <a:spcAft>
                <a:spcPts val="0"/>
              </a:spcAft>
              <a:buSzPts val="1280"/>
              <a:buNone/>
            </a:pPr>
            <a:r>
              <a:rPr b="1" lang="en-US" sz="1600">
                <a:solidFill>
                  <a:schemeClr val="accent6"/>
                </a:solidFill>
                <a:latin typeface="Century Gothic"/>
                <a:ea typeface="Century Gothic"/>
                <a:cs typeface="Century Gothic"/>
                <a:sym typeface="Century Gothic"/>
              </a:rPr>
              <a:t>Everything is a Process</a:t>
            </a:r>
            <a:endParaRPr/>
          </a:p>
          <a:p>
            <a:pPr indent="0" lvl="0" marL="0" rtl="0" algn="ctr">
              <a:lnSpc>
                <a:spcPct val="150000"/>
              </a:lnSpc>
              <a:spcBef>
                <a:spcPts val="600"/>
              </a:spcBef>
              <a:spcAft>
                <a:spcPts val="0"/>
              </a:spcAft>
              <a:buSzPts val="1120"/>
              <a:buNone/>
            </a:pPr>
            <a:r>
              <a:t/>
            </a:r>
            <a:endParaRPr/>
          </a:p>
          <a:p>
            <a:pPr indent="0" lvl="0" marL="0" rtl="0" algn="ctr">
              <a:lnSpc>
                <a:spcPct val="150000"/>
              </a:lnSpc>
              <a:spcBef>
                <a:spcPts val="600"/>
              </a:spcBef>
              <a:spcAft>
                <a:spcPts val="0"/>
              </a:spcAft>
              <a:buSzPts val="1120"/>
              <a:buNone/>
            </a:pPr>
            <a:r>
              <a:rPr lang="en-US">
                <a:solidFill>
                  <a:schemeClr val="lt1"/>
                </a:solidFill>
                <a:latin typeface="Century Gothic"/>
                <a:ea typeface="Century Gothic"/>
                <a:cs typeface="Century Gothic"/>
                <a:sym typeface="Century Gothic"/>
              </a:rPr>
              <a:t>At the end of the day, for everything we want in a single swarm implementation needs to run on a single simulation. </a:t>
            </a:r>
            <a:endParaRPr/>
          </a:p>
          <a:p>
            <a:pPr indent="0" lvl="0" marL="0" rtl="0" algn="ctr">
              <a:lnSpc>
                <a:spcPct val="150000"/>
              </a:lnSpc>
              <a:spcBef>
                <a:spcPts val="600"/>
              </a:spcBef>
              <a:spcAft>
                <a:spcPts val="0"/>
              </a:spcAft>
              <a:buSzPts val="1120"/>
              <a:buNone/>
            </a:pPr>
            <a:r>
              <a:t/>
            </a:r>
            <a:endParaRPr>
              <a:solidFill>
                <a:schemeClr val="lt1"/>
              </a:solidFill>
            </a:endParaRPr>
          </a:p>
          <a:p>
            <a:pPr indent="0" lvl="0" marL="0" rtl="0" algn="ctr">
              <a:lnSpc>
                <a:spcPct val="150000"/>
              </a:lnSpc>
              <a:spcBef>
                <a:spcPts val="600"/>
              </a:spcBef>
              <a:spcAft>
                <a:spcPts val="0"/>
              </a:spcAft>
              <a:buSzPts val="1120"/>
              <a:buNone/>
            </a:pPr>
            <a:r>
              <a:rPr lang="en-US">
                <a:solidFill>
                  <a:schemeClr val="lt1"/>
                </a:solidFill>
                <a:latin typeface="Century Gothic"/>
                <a:ea typeface="Century Gothic"/>
                <a:cs typeface="Century Gothic"/>
                <a:sym typeface="Century Gothic"/>
              </a:rPr>
              <a:t>The computer needs to be able to handle the computation.</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8" name="Shape 588"/>
        <p:cNvGrpSpPr/>
        <p:nvPr/>
      </p:nvGrpSpPr>
      <p:grpSpPr>
        <a:xfrm>
          <a:off x="0" y="0"/>
          <a:ext cx="0" cy="0"/>
          <a:chOff x="0" y="0"/>
          <a:chExt cx="0" cy="0"/>
        </a:xfrm>
      </p:grpSpPr>
      <p:sp>
        <p:nvSpPr>
          <p:cNvPr id="589" name="Google Shape;589;p37"/>
          <p:cNvSpPr txBox="1"/>
          <p:nvPr>
            <p:ph type="title"/>
          </p:nvPr>
        </p:nvSpPr>
        <p:spPr>
          <a:xfrm>
            <a:off x="2267656" y="1763341"/>
            <a:ext cx="6624884" cy="58003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accent6"/>
              </a:buClr>
              <a:buSzPct val="100000"/>
              <a:buFont typeface="Century Gothic"/>
              <a:buNone/>
            </a:pPr>
            <a:r>
              <a:rPr lang="en-US">
                <a:solidFill>
                  <a:schemeClr val="accent6"/>
                </a:solidFill>
              </a:rPr>
              <a:t>A </a:t>
            </a:r>
            <a:r>
              <a:rPr b="1" lang="en-US">
                <a:solidFill>
                  <a:schemeClr val="accent6"/>
                </a:solidFill>
              </a:rPr>
              <a:t>SOLUTION</a:t>
            </a:r>
            <a:r>
              <a:rPr lang="en-US">
                <a:solidFill>
                  <a:schemeClr val="accent6"/>
                </a:solidFill>
              </a:rPr>
              <a:t>, TOO LITTLE TOO LATE</a:t>
            </a:r>
            <a:endParaRPr/>
          </a:p>
        </p:txBody>
      </p:sp>
      <p:sp>
        <p:nvSpPr>
          <p:cNvPr id="590" name="Google Shape;590;p37"/>
          <p:cNvSpPr txBox="1"/>
          <p:nvPr/>
        </p:nvSpPr>
        <p:spPr>
          <a:xfrm>
            <a:off x="1066800" y="2918460"/>
            <a:ext cx="3962400" cy="286232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entury Gothic"/>
                <a:ea typeface="Century Gothic"/>
                <a:cs typeface="Century Gothic"/>
                <a:sym typeface="Century Gothic"/>
              </a:rPr>
              <a:t>The solution to our problem would have been to build on a deployed AWS server using Gazebo Web.</a:t>
            </a:r>
            <a:endParaRPr/>
          </a:p>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a:p>
            <a:pPr indent="0" lvl="0" marL="0" marR="0" rtl="0" algn="l">
              <a:spcBef>
                <a:spcPts val="0"/>
              </a:spcBef>
              <a:spcAft>
                <a:spcPts val="0"/>
              </a:spcAft>
              <a:buNone/>
            </a:pPr>
            <a:r>
              <a:rPr lang="en-US" sz="1800">
                <a:solidFill>
                  <a:schemeClr val="dk1"/>
                </a:solidFill>
                <a:latin typeface="Century Gothic"/>
                <a:ea typeface="Century Gothic"/>
                <a:cs typeface="Century Gothic"/>
                <a:sym typeface="Century Gothic"/>
              </a:rPr>
              <a:t>Unfortunately, we couldn’t have predicted our systems not being able to handle this and were unable to research this in time for a working deliverable</a:t>
            </a:r>
            <a:endParaRPr/>
          </a:p>
        </p:txBody>
      </p:sp>
      <p:pic>
        <p:nvPicPr>
          <p:cNvPr id="591" name="Google Shape;591;p37"/>
          <p:cNvPicPr preferRelativeResize="0"/>
          <p:nvPr/>
        </p:nvPicPr>
        <p:blipFill rotWithShape="1">
          <a:blip r:embed="rId3">
            <a:alphaModFix/>
          </a:blip>
          <a:srcRect b="0" l="0" r="0" t="0"/>
          <a:stretch/>
        </p:blipFill>
        <p:spPr>
          <a:xfrm>
            <a:off x="8823960" y="610147"/>
            <a:ext cx="2791215" cy="2657846"/>
          </a:xfrm>
          <a:prstGeom prst="rect">
            <a:avLst/>
          </a:prstGeom>
          <a:noFill/>
          <a:ln cap="sq" cmpd="sng" w="127000">
            <a:solidFill>
              <a:srgbClr val="000000"/>
            </a:solidFill>
            <a:prstDash val="solid"/>
            <a:miter lim="800000"/>
            <a:headEnd len="sm" w="sm" type="none"/>
            <a:tailEnd len="sm" w="sm" type="none"/>
          </a:ln>
          <a:effectLst>
            <a:outerShdw blurRad="57150" rotWithShape="0" algn="tl" dir="2700000" dist="50800">
              <a:srgbClr val="000000">
                <a:alpha val="40000"/>
              </a:srgbClr>
            </a:outerShdw>
          </a:effectLst>
        </p:spPr>
      </p:pic>
      <p:pic>
        <p:nvPicPr>
          <p:cNvPr id="592" name="Google Shape;592;p37"/>
          <p:cNvPicPr preferRelativeResize="0"/>
          <p:nvPr/>
        </p:nvPicPr>
        <p:blipFill rotWithShape="1">
          <a:blip r:embed="rId4">
            <a:alphaModFix/>
          </a:blip>
          <a:srcRect b="0" l="0" r="0" t="0"/>
          <a:stretch/>
        </p:blipFill>
        <p:spPr>
          <a:xfrm>
            <a:off x="5355983" y="3665767"/>
            <a:ext cx="5411077" cy="3001733"/>
          </a:xfrm>
          <a:prstGeom prst="rect">
            <a:avLst/>
          </a:prstGeom>
          <a:noFill/>
          <a:ln cap="sq" cmpd="thickThin" w="88900">
            <a:solidFill>
              <a:srgbClr val="000000"/>
            </a:solidFill>
            <a:prstDash val="solid"/>
            <a:miter lim="800000"/>
            <a:headEnd len="sm" w="sm" type="none"/>
            <a:tailEnd len="sm" w="sm" type="none"/>
          </a:ln>
        </p:spPr>
      </p:pic>
      <p:sp>
        <p:nvSpPr>
          <p:cNvPr id="593" name="Google Shape;593;p37"/>
          <p:cNvSpPr txBox="1"/>
          <p:nvPr/>
        </p:nvSpPr>
        <p:spPr>
          <a:xfrm>
            <a:off x="209550" y="6406681"/>
            <a:ext cx="5676900" cy="2616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100">
                <a:solidFill>
                  <a:schemeClr val="lt1"/>
                </a:solidFill>
                <a:latin typeface="Century Gothic"/>
                <a:ea typeface="Century Gothic"/>
                <a:cs typeface="Century Gothic"/>
                <a:sym typeface="Century Gothic"/>
              </a:rPr>
              <a:t>diagram by Youtuber “Michael Reeves” for real drones, same problem</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7" name="Shape 597"/>
        <p:cNvGrpSpPr/>
        <p:nvPr/>
      </p:nvGrpSpPr>
      <p:grpSpPr>
        <a:xfrm>
          <a:off x="0" y="0"/>
          <a:ext cx="0" cy="0"/>
          <a:chOff x="0" y="0"/>
          <a:chExt cx="0" cy="0"/>
        </a:xfrm>
      </p:grpSpPr>
      <p:sp>
        <p:nvSpPr>
          <p:cNvPr id="598" name="Google Shape;598;p38"/>
          <p:cNvSpPr txBox="1"/>
          <p:nvPr>
            <p:ph type="title"/>
          </p:nvPr>
        </p:nvSpPr>
        <p:spPr>
          <a:xfrm>
            <a:off x="854299" y="1145353"/>
            <a:ext cx="5241701" cy="907382"/>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accent6"/>
              </a:buClr>
              <a:buSzPts val="3600"/>
              <a:buFont typeface="Century Gothic"/>
              <a:buNone/>
            </a:pPr>
            <a:r>
              <a:rPr b="1" lang="en-US" sz="3600"/>
              <a:t>SWARM</a:t>
            </a:r>
            <a:r>
              <a:rPr lang="en-US"/>
              <a:t> APPROACH</a:t>
            </a:r>
            <a:endParaRPr/>
          </a:p>
        </p:txBody>
      </p:sp>
      <p:sp>
        <p:nvSpPr>
          <p:cNvPr id="599" name="Google Shape;599;p38"/>
          <p:cNvSpPr txBox="1"/>
          <p:nvPr>
            <p:ph idx="1" type="body"/>
          </p:nvPr>
        </p:nvSpPr>
        <p:spPr>
          <a:xfrm>
            <a:off x="257655" y="2297100"/>
            <a:ext cx="6871554" cy="4094367"/>
          </a:xfrm>
          <a:prstGeom prst="rect">
            <a:avLst/>
          </a:prstGeom>
          <a:noFill/>
          <a:ln>
            <a:noFill/>
          </a:ln>
        </p:spPr>
        <p:txBody>
          <a:bodyPr anchorCtr="0" anchor="ctr" bIns="45700" lIns="91425" spcFirstLastPara="1" rIns="91425" wrap="square" tIns="45700">
            <a:normAutofit fontScale="47500" lnSpcReduction="20000"/>
          </a:bodyPr>
          <a:lstStyle/>
          <a:p>
            <a:pPr indent="0" lvl="0" marL="0" rtl="0" algn="l">
              <a:lnSpc>
                <a:spcPct val="150000"/>
              </a:lnSpc>
              <a:spcBef>
                <a:spcPts val="0"/>
              </a:spcBef>
              <a:spcAft>
                <a:spcPts val="0"/>
              </a:spcAft>
              <a:buSzPct val="80000"/>
              <a:buNone/>
            </a:pPr>
            <a:r>
              <a:rPr i="1" lang="en-US" sz="5100">
                <a:solidFill>
                  <a:schemeClr val="accent6"/>
                </a:solidFill>
              </a:rPr>
              <a:t>A swarm aspect to the search algorithm is novel to our project iteration.</a:t>
            </a:r>
            <a:endParaRPr/>
          </a:p>
          <a:p>
            <a:pPr indent="0" lvl="0" marL="0" rtl="0" algn="l">
              <a:lnSpc>
                <a:spcPct val="150000"/>
              </a:lnSpc>
              <a:spcBef>
                <a:spcPts val="600"/>
              </a:spcBef>
              <a:spcAft>
                <a:spcPts val="0"/>
              </a:spcAft>
              <a:buSzPct val="80000"/>
              <a:buNone/>
            </a:pPr>
            <a:r>
              <a:t/>
            </a:r>
            <a:endParaRPr sz="4000"/>
          </a:p>
          <a:p>
            <a:pPr indent="0" lvl="0" marL="0" rtl="0" algn="l">
              <a:lnSpc>
                <a:spcPct val="150000"/>
              </a:lnSpc>
              <a:spcBef>
                <a:spcPts val="600"/>
              </a:spcBef>
              <a:spcAft>
                <a:spcPts val="0"/>
              </a:spcAft>
              <a:buSzPct val="80000"/>
              <a:buNone/>
            </a:pPr>
            <a:r>
              <a:rPr lang="en-US" sz="4000"/>
              <a:t>The right approach is not a yes or no solution. Simply one is better than the other. </a:t>
            </a:r>
            <a:endParaRPr/>
          </a:p>
          <a:p>
            <a:pPr indent="0" lvl="0" marL="0" rtl="0" algn="l">
              <a:lnSpc>
                <a:spcPct val="150000"/>
              </a:lnSpc>
              <a:spcBef>
                <a:spcPts val="600"/>
              </a:spcBef>
              <a:spcAft>
                <a:spcPts val="0"/>
              </a:spcAft>
              <a:buSzPct val="80000"/>
              <a:buNone/>
            </a:pPr>
            <a:r>
              <a:t/>
            </a:r>
            <a:endParaRPr sz="4000"/>
          </a:p>
          <a:p>
            <a:pPr indent="0" lvl="0" marL="0" rtl="0" algn="l">
              <a:lnSpc>
                <a:spcPct val="150000"/>
              </a:lnSpc>
              <a:spcBef>
                <a:spcPts val="600"/>
              </a:spcBef>
              <a:spcAft>
                <a:spcPts val="0"/>
              </a:spcAft>
              <a:buSzPct val="80000"/>
              <a:buNone/>
            </a:pPr>
            <a:r>
              <a:rPr lang="en-US" sz="4000"/>
              <a:t>Thus, trial phases helped determine which one we use.</a:t>
            </a:r>
            <a:endParaRPr/>
          </a:p>
          <a:p>
            <a:pPr indent="0" lvl="0" marL="0" rtl="0" algn="l">
              <a:lnSpc>
                <a:spcPct val="150000"/>
              </a:lnSpc>
              <a:spcBef>
                <a:spcPts val="600"/>
              </a:spcBef>
              <a:spcAft>
                <a:spcPts val="0"/>
              </a:spcAft>
              <a:buSzPct val="80000"/>
              <a:buNone/>
            </a:pPr>
            <a:r>
              <a:t/>
            </a:r>
            <a:endParaRPr/>
          </a:p>
        </p:txBody>
      </p:sp>
      <p:pic>
        <p:nvPicPr>
          <p:cNvPr id="600" name="Google Shape;600;p38"/>
          <p:cNvPicPr preferRelativeResize="0"/>
          <p:nvPr>
            <p:ph idx="2" type="pic"/>
          </p:nvPr>
        </p:nvPicPr>
        <p:blipFill rotWithShape="1">
          <a:blip r:embed="rId3">
            <a:alphaModFix/>
          </a:blip>
          <a:srcRect b="1621" l="3607" r="17936" t="0"/>
          <a:stretch/>
        </p:blipFill>
        <p:spPr>
          <a:xfrm>
            <a:off x="7675927" y="1433033"/>
            <a:ext cx="3514617" cy="3407415"/>
          </a:xfrm>
          <a:prstGeom prst="ellipse">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4" name="Shape 604"/>
        <p:cNvGrpSpPr/>
        <p:nvPr/>
      </p:nvGrpSpPr>
      <p:grpSpPr>
        <a:xfrm>
          <a:off x="0" y="0"/>
          <a:ext cx="0" cy="0"/>
          <a:chOff x="0" y="0"/>
          <a:chExt cx="0" cy="0"/>
        </a:xfrm>
      </p:grpSpPr>
      <p:sp>
        <p:nvSpPr>
          <p:cNvPr id="605" name="Google Shape;605;p39"/>
          <p:cNvSpPr txBox="1"/>
          <p:nvPr>
            <p:ph idx="1" type="body"/>
          </p:nvPr>
        </p:nvSpPr>
        <p:spPr>
          <a:xfrm>
            <a:off x="2794933" y="1598104"/>
            <a:ext cx="6602134" cy="1743899"/>
          </a:xfrm>
          <a:prstGeom prst="rect">
            <a:avLst/>
          </a:prstGeom>
          <a:noFill/>
          <a:ln>
            <a:noFill/>
          </a:ln>
        </p:spPr>
        <p:txBody>
          <a:bodyPr anchorCtr="0" anchor="ctr" bIns="45700" lIns="91425" spcFirstLastPara="1" rIns="91425" wrap="square" tIns="45700">
            <a:normAutofit fontScale="55000" lnSpcReduction="20000"/>
          </a:bodyPr>
          <a:lstStyle/>
          <a:p>
            <a:pPr indent="-241046" lvl="0" marL="285750" rtl="0" algn="l">
              <a:spcBef>
                <a:spcPts val="0"/>
              </a:spcBef>
              <a:spcAft>
                <a:spcPts val="0"/>
              </a:spcAft>
              <a:buSzPct val="80000"/>
              <a:buFont typeface="Century Gothic"/>
              <a:buNone/>
            </a:pPr>
            <a:r>
              <a:t/>
            </a:r>
            <a:endParaRPr>
              <a:solidFill>
                <a:schemeClr val="dk1"/>
              </a:solidFill>
            </a:endParaRPr>
          </a:p>
          <a:p>
            <a:pPr indent="0" lvl="0" marL="0" rtl="0" algn="ctr">
              <a:spcBef>
                <a:spcPts val="1326"/>
              </a:spcBef>
              <a:spcAft>
                <a:spcPts val="0"/>
              </a:spcAft>
              <a:buSzPct val="80000"/>
              <a:buNone/>
            </a:pPr>
            <a:r>
              <a:rPr lang="en-US" sz="6600"/>
              <a:t>EXPLORATION ALGORITHM &amp; PACKAGE</a:t>
            </a:r>
            <a:endParaRPr/>
          </a:p>
        </p:txBody>
      </p:sp>
      <p:sp>
        <p:nvSpPr>
          <p:cNvPr id="606" name="Google Shape;606;p39"/>
          <p:cNvSpPr txBox="1"/>
          <p:nvPr>
            <p:ph idx="2" type="body"/>
          </p:nvPr>
        </p:nvSpPr>
        <p:spPr>
          <a:xfrm>
            <a:off x="4538443" y="3305262"/>
            <a:ext cx="4525690" cy="2504815"/>
          </a:xfrm>
          <a:prstGeom prst="rect">
            <a:avLst/>
          </a:prstGeom>
          <a:noFill/>
          <a:ln>
            <a:noFill/>
          </a:ln>
        </p:spPr>
        <p:txBody>
          <a:bodyPr anchorCtr="0" anchor="ctr" bIns="45700" lIns="91425" spcFirstLastPara="1" rIns="91425" wrap="square" tIns="45700">
            <a:noAutofit/>
          </a:bodyPr>
          <a:lstStyle/>
          <a:p>
            <a:pPr indent="0" lvl="0" marL="0" rtl="0" algn="l">
              <a:lnSpc>
                <a:spcPct val="150000"/>
              </a:lnSpc>
              <a:spcBef>
                <a:spcPts val="0"/>
              </a:spcBef>
              <a:spcAft>
                <a:spcPts val="0"/>
              </a:spcAft>
              <a:buClr>
                <a:schemeClr val="accent6"/>
              </a:buClr>
              <a:buSzPts val="1440"/>
              <a:buFont typeface="Courier New"/>
              <a:buNone/>
            </a:pPr>
            <a:r>
              <a:rPr b="1" i="1" lang="en-US" sz="1800"/>
              <a:t>Explore-Lite</a:t>
            </a:r>
            <a:endParaRPr/>
          </a:p>
          <a:p>
            <a:pPr indent="0" lvl="1" marL="457200" rtl="0" algn="l">
              <a:spcBef>
                <a:spcPts val="1560"/>
              </a:spcBef>
              <a:spcAft>
                <a:spcPts val="0"/>
              </a:spcAft>
              <a:buSzPts val="1440"/>
              <a:buNone/>
            </a:pPr>
            <a:r>
              <a:rPr lang="en-US">
                <a:solidFill>
                  <a:schemeClr val="dk1"/>
                </a:solidFill>
              </a:rPr>
              <a:t>-Weighted combination of Size and Distance calculated for each frontier</a:t>
            </a:r>
            <a:endParaRPr/>
          </a:p>
          <a:p>
            <a:pPr indent="0" lvl="1" marL="457200" rtl="0" algn="l">
              <a:spcBef>
                <a:spcPts val="960"/>
              </a:spcBef>
              <a:spcAft>
                <a:spcPts val="0"/>
              </a:spcAft>
              <a:buSzPts val="1440"/>
              <a:buNone/>
            </a:pPr>
            <a:r>
              <a:rPr lang="en-US">
                <a:solidFill>
                  <a:schemeClr val="dk1"/>
                </a:solidFill>
              </a:rPr>
              <a:t>-Greedily chooses from the frontiers</a:t>
            </a:r>
            <a:endParaRPr/>
          </a:p>
        </p:txBody>
      </p:sp>
      <p:sp>
        <p:nvSpPr>
          <p:cNvPr id="607" name="Google Shape;607;p39"/>
          <p:cNvSpPr txBox="1"/>
          <p:nvPr/>
        </p:nvSpPr>
        <p:spPr>
          <a:xfrm>
            <a:off x="755012" y="3515997"/>
            <a:ext cx="3850500" cy="2308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1800"/>
              <a:buFont typeface="Century Gothic"/>
              <a:buNone/>
            </a:pPr>
            <a:r>
              <a:rPr b="1" lang="en-US" sz="1800">
                <a:solidFill>
                  <a:schemeClr val="dk1"/>
                </a:solidFill>
                <a:latin typeface="Century Gothic"/>
                <a:ea typeface="Century Gothic"/>
                <a:cs typeface="Century Gothic"/>
                <a:sym typeface="Century Gothic"/>
              </a:rPr>
              <a:t>Decentralized</a:t>
            </a:r>
            <a:r>
              <a:rPr lang="en-US" sz="1800">
                <a:solidFill>
                  <a:schemeClr val="dk1"/>
                </a:solidFill>
                <a:latin typeface="Century Gothic"/>
                <a:ea typeface="Century Gothic"/>
                <a:cs typeface="Century Gothic"/>
                <a:sym typeface="Century Gothic"/>
              </a:rPr>
              <a:t> so all robots running their own processes:</a:t>
            </a:r>
            <a:endParaRPr/>
          </a:p>
          <a:p>
            <a:pPr indent="-514350" lvl="0" marL="514350" marR="0" rtl="0" algn="l">
              <a:spcBef>
                <a:spcPts val="0"/>
              </a:spcBef>
              <a:spcAft>
                <a:spcPts val="0"/>
              </a:spcAft>
              <a:buClr>
                <a:schemeClr val="dk1"/>
              </a:buClr>
              <a:buSzPts val="1800"/>
              <a:buFont typeface="Century Gothic"/>
              <a:buAutoNum type="arabicPeriod"/>
            </a:pPr>
            <a:r>
              <a:rPr lang="en-US" sz="1800">
                <a:solidFill>
                  <a:schemeClr val="dk1"/>
                </a:solidFill>
                <a:latin typeface="Century Gothic"/>
                <a:ea typeface="Century Gothic"/>
                <a:cs typeface="Century Gothic"/>
                <a:sym typeface="Century Gothic"/>
              </a:rPr>
              <a:t>Initialize Navigation Stack On each Robot </a:t>
            </a:r>
            <a:endParaRPr/>
          </a:p>
          <a:p>
            <a:pPr indent="-514350" lvl="0" marL="514350" marR="0" rtl="0" algn="l">
              <a:spcBef>
                <a:spcPts val="0"/>
              </a:spcBef>
              <a:spcAft>
                <a:spcPts val="0"/>
              </a:spcAft>
              <a:buClr>
                <a:schemeClr val="dk1"/>
              </a:buClr>
              <a:buSzPts val="1800"/>
              <a:buFont typeface="Century Gothic"/>
              <a:buAutoNum type="arabicPeriod"/>
            </a:pPr>
            <a:r>
              <a:rPr lang="en-US" sz="1800">
                <a:solidFill>
                  <a:schemeClr val="dk1"/>
                </a:solidFill>
                <a:latin typeface="Century Gothic"/>
                <a:ea typeface="Century Gothic"/>
                <a:cs typeface="Century Gothic"/>
                <a:sym typeface="Century Gothic"/>
              </a:rPr>
              <a:t>Placed </a:t>
            </a:r>
            <a:r>
              <a:rPr lang="en-US" sz="1800">
                <a:solidFill>
                  <a:schemeClr val="dk1"/>
                </a:solidFill>
                <a:latin typeface="Century Gothic"/>
                <a:ea typeface="Century Gothic"/>
                <a:cs typeface="Century Gothic"/>
                <a:sym typeface="Century Gothic"/>
              </a:rPr>
              <a:t>at different heights </a:t>
            </a:r>
            <a:endParaRPr/>
          </a:p>
          <a:p>
            <a:pPr indent="-514350" lvl="0" marL="514350" marR="0" rtl="0" algn="l">
              <a:spcBef>
                <a:spcPts val="0"/>
              </a:spcBef>
              <a:spcAft>
                <a:spcPts val="0"/>
              </a:spcAft>
              <a:buClr>
                <a:schemeClr val="dk1"/>
              </a:buClr>
              <a:buSzPts val="1800"/>
              <a:buFont typeface="Century Gothic"/>
              <a:buAutoNum type="arabicPeriod"/>
            </a:pPr>
            <a:r>
              <a:rPr lang="en-US" sz="1800">
                <a:solidFill>
                  <a:schemeClr val="dk1"/>
                </a:solidFill>
                <a:latin typeface="Century Gothic"/>
                <a:ea typeface="Century Gothic"/>
                <a:cs typeface="Century Gothic"/>
                <a:sym typeface="Century Gothic"/>
              </a:rPr>
              <a:t>Run Exploration Algorithm on each robot </a:t>
            </a:r>
            <a:endParaRPr/>
          </a:p>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4"/>
          <p:cNvSpPr txBox="1"/>
          <p:nvPr>
            <p:ph type="title"/>
          </p:nvPr>
        </p:nvSpPr>
        <p:spPr>
          <a:xfrm>
            <a:off x="2637582" y="205489"/>
            <a:ext cx="6308991" cy="1137998"/>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accent6"/>
              </a:buClr>
              <a:buSzPts val="4400"/>
              <a:buFont typeface="Century Gothic"/>
              <a:buNone/>
            </a:pPr>
            <a:r>
              <a:rPr b="1" lang="en-US" sz="4400">
                <a:solidFill>
                  <a:schemeClr val="accent6"/>
                </a:solidFill>
              </a:rPr>
              <a:t>PREVIOUS</a:t>
            </a:r>
            <a:r>
              <a:rPr lang="en-US" sz="4400">
                <a:solidFill>
                  <a:schemeClr val="accent6"/>
                </a:solidFill>
              </a:rPr>
              <a:t> PROJECT</a:t>
            </a:r>
            <a:endParaRPr/>
          </a:p>
        </p:txBody>
      </p:sp>
      <p:pic>
        <p:nvPicPr>
          <p:cNvPr id="302" name="Google Shape;302;p4"/>
          <p:cNvPicPr preferRelativeResize="0"/>
          <p:nvPr/>
        </p:nvPicPr>
        <p:blipFill rotWithShape="1">
          <a:blip r:embed="rId3">
            <a:alphaModFix/>
          </a:blip>
          <a:srcRect b="0" l="0" r="0" t="0"/>
          <a:stretch/>
        </p:blipFill>
        <p:spPr>
          <a:xfrm>
            <a:off x="399194" y="1833916"/>
            <a:ext cx="6448415" cy="3613656"/>
          </a:xfrm>
          <a:prstGeom prst="snip2DiagRect">
            <a:avLst>
              <a:gd fmla="val 0" name="adj1"/>
              <a:gd fmla="val 16667" name="adj2"/>
            </a:avLst>
          </a:prstGeom>
          <a:solidFill>
            <a:srgbClr val="ECECEC"/>
          </a:solidFill>
          <a:ln cap="sq" cmpd="sng" w="88900">
            <a:solidFill>
              <a:schemeClr val="accent6"/>
            </a:solidFill>
            <a:prstDash val="solid"/>
            <a:miter lim="800000"/>
            <a:headEnd len="sm" w="sm" type="none"/>
            <a:tailEnd len="sm" w="sm" type="none"/>
          </a:ln>
          <a:effectLst>
            <a:outerShdw blurRad="88900" rotWithShape="0" algn="tl">
              <a:srgbClr val="000000">
                <a:alpha val="44705"/>
              </a:srgbClr>
            </a:outerShdw>
          </a:effectLst>
        </p:spPr>
      </p:pic>
      <p:sp>
        <p:nvSpPr>
          <p:cNvPr id="303" name="Google Shape;303;p4"/>
          <p:cNvSpPr txBox="1"/>
          <p:nvPr/>
        </p:nvSpPr>
        <p:spPr>
          <a:xfrm>
            <a:off x="7341178" y="1348011"/>
            <a:ext cx="3210790"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dk1"/>
                </a:solidFill>
                <a:latin typeface="Century Gothic"/>
                <a:ea typeface="Century Gothic"/>
                <a:cs typeface="Century Gothic"/>
                <a:sym typeface="Century Gothic"/>
              </a:rPr>
              <a:t>Their Task:</a:t>
            </a:r>
            <a:endParaRPr/>
          </a:p>
        </p:txBody>
      </p:sp>
      <p:sp>
        <p:nvSpPr>
          <p:cNvPr id="304" name="Google Shape;304;p4"/>
          <p:cNvSpPr txBox="1"/>
          <p:nvPr/>
        </p:nvSpPr>
        <p:spPr>
          <a:xfrm>
            <a:off x="7341178" y="1833916"/>
            <a:ext cx="3335481" cy="369331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entury Gothic"/>
                <a:ea typeface="Century Gothic"/>
                <a:cs typeface="Century Gothic"/>
                <a:sym typeface="Century Gothic"/>
              </a:rPr>
              <a:t>Similar to ours, with a few differences</a:t>
            </a:r>
            <a:endParaRPr/>
          </a:p>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a:p>
            <a:pPr indent="-342900" lvl="0" marL="342900" marR="0" rtl="0" algn="l">
              <a:spcBef>
                <a:spcPts val="0"/>
              </a:spcBef>
              <a:spcAft>
                <a:spcPts val="0"/>
              </a:spcAft>
              <a:buClr>
                <a:schemeClr val="dk1"/>
              </a:buClr>
              <a:buSzPts val="1800"/>
              <a:buFont typeface="Century Gothic"/>
              <a:buAutoNum type="arabicPeriod"/>
            </a:pPr>
            <a:r>
              <a:rPr lang="en-US" sz="1800">
                <a:solidFill>
                  <a:schemeClr val="dk1"/>
                </a:solidFill>
                <a:latin typeface="Century Gothic"/>
                <a:ea typeface="Century Gothic"/>
                <a:cs typeface="Century Gothic"/>
                <a:sym typeface="Century Gothic"/>
              </a:rPr>
              <a:t>They had to create their own Simulated Environment from scratch</a:t>
            </a:r>
            <a:endParaRPr/>
          </a:p>
          <a:p>
            <a:pPr indent="-228600" lvl="0" marL="342900" marR="0" rtl="0" algn="l">
              <a:spcBef>
                <a:spcPts val="0"/>
              </a:spcBef>
              <a:spcAft>
                <a:spcPts val="0"/>
              </a:spcAft>
              <a:buClr>
                <a:schemeClr val="lt1"/>
              </a:buClr>
              <a:buSzPts val="1800"/>
              <a:buFont typeface="Century Gothic"/>
              <a:buNone/>
            </a:pPr>
            <a:r>
              <a:t/>
            </a:r>
            <a:endParaRPr sz="1800">
              <a:solidFill>
                <a:schemeClr val="dk1"/>
              </a:solidFill>
              <a:latin typeface="Century Gothic"/>
              <a:ea typeface="Century Gothic"/>
              <a:cs typeface="Century Gothic"/>
              <a:sym typeface="Century Gothic"/>
            </a:endParaRPr>
          </a:p>
          <a:p>
            <a:pPr indent="-342900" lvl="0" marL="342900" marR="0" rtl="0" algn="l">
              <a:spcBef>
                <a:spcPts val="0"/>
              </a:spcBef>
              <a:spcAft>
                <a:spcPts val="0"/>
              </a:spcAft>
              <a:buClr>
                <a:schemeClr val="dk1"/>
              </a:buClr>
              <a:buSzPts val="1800"/>
              <a:buFont typeface="Century Gothic"/>
              <a:buAutoNum type="arabicPeriod"/>
            </a:pPr>
            <a:r>
              <a:rPr lang="en-US" sz="1800">
                <a:solidFill>
                  <a:schemeClr val="dk1"/>
                </a:solidFill>
                <a:latin typeface="Century Gothic"/>
                <a:ea typeface="Century Gothic"/>
                <a:cs typeface="Century Gothic"/>
                <a:sym typeface="Century Gothic"/>
              </a:rPr>
              <a:t>They had to implement a Ground Robot and a Drone</a:t>
            </a:r>
            <a:endParaRPr/>
          </a:p>
          <a:p>
            <a:pPr indent="-228600" lvl="0" marL="342900" marR="0" rtl="0" algn="l">
              <a:spcBef>
                <a:spcPts val="0"/>
              </a:spcBef>
              <a:spcAft>
                <a:spcPts val="0"/>
              </a:spcAft>
              <a:buClr>
                <a:schemeClr val="lt1"/>
              </a:buClr>
              <a:buSzPts val="1800"/>
              <a:buFont typeface="Century Gothic"/>
              <a:buNone/>
            </a:pPr>
            <a:r>
              <a:t/>
            </a:r>
            <a:endParaRPr sz="1800">
              <a:solidFill>
                <a:schemeClr val="dk1"/>
              </a:solidFill>
              <a:latin typeface="Century Gothic"/>
              <a:ea typeface="Century Gothic"/>
              <a:cs typeface="Century Gothic"/>
              <a:sym typeface="Century Gothic"/>
            </a:endParaRPr>
          </a:p>
          <a:p>
            <a:pPr indent="-342900" lvl="0" marL="342900" marR="0" rtl="0" algn="l">
              <a:spcBef>
                <a:spcPts val="0"/>
              </a:spcBef>
              <a:spcAft>
                <a:spcPts val="0"/>
              </a:spcAft>
              <a:buClr>
                <a:schemeClr val="dk1"/>
              </a:buClr>
              <a:buSzPts val="1800"/>
              <a:buFont typeface="Century Gothic"/>
              <a:buAutoNum type="arabicPeriod"/>
            </a:pPr>
            <a:r>
              <a:rPr lang="en-US" sz="1800">
                <a:solidFill>
                  <a:schemeClr val="dk1"/>
                </a:solidFill>
                <a:latin typeface="Century Gothic"/>
                <a:ea typeface="Century Gothic"/>
                <a:cs typeface="Century Gothic"/>
                <a:sym typeface="Century Gothic"/>
              </a:rPr>
              <a:t> Same Goal</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1" name="Shape 611"/>
        <p:cNvGrpSpPr/>
        <p:nvPr/>
      </p:nvGrpSpPr>
      <p:grpSpPr>
        <a:xfrm>
          <a:off x="0" y="0"/>
          <a:ext cx="0" cy="0"/>
          <a:chOff x="0" y="0"/>
          <a:chExt cx="0" cy="0"/>
        </a:xfrm>
      </p:grpSpPr>
      <p:sp>
        <p:nvSpPr>
          <p:cNvPr id="612" name="Google Shape;612;p40"/>
          <p:cNvSpPr txBox="1"/>
          <p:nvPr>
            <p:ph type="title"/>
          </p:nvPr>
        </p:nvSpPr>
        <p:spPr>
          <a:xfrm>
            <a:off x="2517902" y="1590738"/>
            <a:ext cx="7323836" cy="743753"/>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accent6"/>
              </a:buClr>
              <a:buSzPts val="2800"/>
              <a:buFont typeface="Century Gothic"/>
              <a:buNone/>
            </a:pPr>
            <a:r>
              <a:rPr b="1" lang="en-US">
                <a:solidFill>
                  <a:schemeClr val="accent6"/>
                </a:solidFill>
              </a:rPr>
              <a:t>THE FINAL RESULT</a:t>
            </a:r>
            <a:endParaRPr/>
          </a:p>
        </p:txBody>
      </p:sp>
      <p:sp>
        <p:nvSpPr>
          <p:cNvPr id="613" name="Google Shape;613;p40"/>
          <p:cNvSpPr txBox="1"/>
          <p:nvPr>
            <p:ph idx="2" type="body"/>
          </p:nvPr>
        </p:nvSpPr>
        <p:spPr>
          <a:xfrm>
            <a:off x="824405" y="2264584"/>
            <a:ext cx="4172533" cy="3656156"/>
          </a:xfrm>
          <a:prstGeom prst="rect">
            <a:avLst/>
          </a:prstGeom>
          <a:noFill/>
          <a:ln>
            <a:noFill/>
          </a:ln>
        </p:spPr>
        <p:txBody>
          <a:bodyPr anchorCtr="0" anchor="ctr" bIns="45700" lIns="91425" spcFirstLastPara="1" rIns="91425" wrap="square" tIns="45700">
            <a:normAutofit fontScale="85000" lnSpcReduction="10000"/>
          </a:bodyPr>
          <a:lstStyle/>
          <a:p>
            <a:pPr indent="0" lvl="0" marL="0" rtl="0" algn="l">
              <a:lnSpc>
                <a:spcPct val="150000"/>
              </a:lnSpc>
              <a:spcBef>
                <a:spcPts val="0"/>
              </a:spcBef>
              <a:spcAft>
                <a:spcPts val="0"/>
              </a:spcAft>
              <a:buClr>
                <a:schemeClr val="accent6"/>
              </a:buClr>
              <a:buSzPct val="80000"/>
              <a:buFont typeface="Courier New"/>
              <a:buNone/>
            </a:pPr>
            <a:r>
              <a:rPr lang="en-US"/>
              <a:t>Target found in: </a:t>
            </a:r>
            <a:r>
              <a:rPr b="1" lang="en-US"/>
              <a:t>2 minutes and 39 seconds</a:t>
            </a:r>
            <a:endParaRPr/>
          </a:p>
          <a:p>
            <a:pPr indent="0" lvl="0" marL="0" rtl="0" algn="l">
              <a:lnSpc>
                <a:spcPct val="150000"/>
              </a:lnSpc>
              <a:spcBef>
                <a:spcPts val="1200"/>
              </a:spcBef>
              <a:spcAft>
                <a:spcPts val="0"/>
              </a:spcAft>
              <a:buClr>
                <a:schemeClr val="accent6"/>
              </a:buClr>
              <a:buSzPct val="80000"/>
              <a:buFont typeface="Courier New"/>
              <a:buNone/>
            </a:pPr>
            <a:r>
              <a:rPr lang="en-US"/>
              <a:t>When target is found, the user is given display of an image with the detection. We have code that can be added to store images of when the target is found as well.</a:t>
            </a:r>
            <a:endParaRPr/>
          </a:p>
          <a:p>
            <a:pPr indent="0" lvl="0" marL="0" rtl="0" algn="l">
              <a:lnSpc>
                <a:spcPct val="150000"/>
              </a:lnSpc>
              <a:spcBef>
                <a:spcPts val="1200"/>
              </a:spcBef>
              <a:spcAft>
                <a:spcPts val="0"/>
              </a:spcAft>
              <a:buClr>
                <a:schemeClr val="accent6"/>
              </a:buClr>
              <a:buSzPct val="80000"/>
              <a:buFont typeface="Courier New"/>
              <a:buNone/>
            </a:pPr>
            <a:r>
              <a:rPr lang="en-US"/>
              <a:t>The group discussed what the end-case should be an decided on this as in a real world use: the drones shouldn't commit to a decision without human override. Drones continue to search regardless unless told to do otherwise by a human. Though, every time it finds a target the user is made aware.</a:t>
            </a:r>
            <a:endParaRPr/>
          </a:p>
          <a:p>
            <a:pPr indent="0" lvl="0" marL="0" rtl="0" algn="l">
              <a:lnSpc>
                <a:spcPct val="150000"/>
              </a:lnSpc>
              <a:spcBef>
                <a:spcPts val="1200"/>
              </a:spcBef>
              <a:spcAft>
                <a:spcPts val="0"/>
              </a:spcAft>
              <a:buClr>
                <a:schemeClr val="accent6"/>
              </a:buClr>
              <a:buSzPct val="80000"/>
              <a:buFont typeface="Courier New"/>
              <a:buNone/>
            </a:pPr>
            <a:r>
              <a:rPr lang="en-US"/>
              <a:t>That override result would be up to the user.</a:t>
            </a:r>
            <a:endParaRPr/>
          </a:p>
        </p:txBody>
      </p:sp>
      <p:pic>
        <p:nvPicPr>
          <p:cNvPr id="614" name="Google Shape;614;p40" title="BB-8 found in 2:39"/>
          <p:cNvPicPr preferRelativeResize="0"/>
          <p:nvPr/>
        </p:nvPicPr>
        <p:blipFill rotWithShape="1">
          <a:blip r:embed="rId3">
            <a:alphaModFix/>
          </a:blip>
          <a:srcRect b="0" l="0" r="0" t="0"/>
          <a:stretch/>
        </p:blipFill>
        <p:spPr>
          <a:xfrm>
            <a:off x="5336978" y="2477250"/>
            <a:ext cx="5842000" cy="3300730"/>
          </a:xfrm>
          <a:prstGeom prst="rect">
            <a:avLst/>
          </a:prstGeom>
          <a:noFill/>
          <a:ln cap="sq" cmpd="sng" w="38100">
            <a:solidFill>
              <a:schemeClr val="accent6"/>
            </a:solidFill>
            <a:prstDash val="solid"/>
            <a:miter lim="800000"/>
            <a:headEnd len="sm" w="sm" type="none"/>
            <a:tailEnd len="sm" w="sm" type="none"/>
          </a:ln>
          <a:effectLst>
            <a:outerShdw blurRad="50800" rotWithShape="0" algn="tl" dir="2700000" dist="38100">
              <a:srgbClr val="000000">
                <a:alpha val="42745"/>
              </a:srgbClr>
            </a:outerShdw>
          </a:effectLst>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14"/>
                                        </p:tgtEl>
                                        <p:attrNameLst>
                                          <p:attrName>style.visibility</p:attrName>
                                        </p:attrNameLst>
                                      </p:cBhvr>
                                      <p:to>
                                        <p:strVal val="visible"/>
                                      </p:to>
                                    </p:set>
                                    <p:animEffect filter="fade" transition="in">
                                      <p:cBhvr>
                                        <p:cTn dur="1"/>
                                        <p:tgtEl>
                                          <p:spTgt spid="61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8" name="Shape 618"/>
        <p:cNvGrpSpPr/>
        <p:nvPr/>
      </p:nvGrpSpPr>
      <p:grpSpPr>
        <a:xfrm>
          <a:off x="0" y="0"/>
          <a:ext cx="0" cy="0"/>
          <a:chOff x="0" y="0"/>
          <a:chExt cx="0" cy="0"/>
        </a:xfrm>
      </p:grpSpPr>
      <p:sp>
        <p:nvSpPr>
          <p:cNvPr id="619" name="Google Shape;619;p41"/>
          <p:cNvSpPr txBox="1"/>
          <p:nvPr>
            <p:ph type="title"/>
          </p:nvPr>
        </p:nvSpPr>
        <p:spPr>
          <a:xfrm>
            <a:off x="3441041" y="1346315"/>
            <a:ext cx="5309918" cy="1078104"/>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accent6"/>
              </a:buClr>
              <a:buSzPts val="2800"/>
              <a:buFont typeface="Century Gothic"/>
              <a:buNone/>
            </a:pPr>
            <a:r>
              <a:rPr b="1" lang="en-US">
                <a:solidFill>
                  <a:schemeClr val="accent6"/>
                </a:solidFill>
              </a:rPr>
              <a:t>V3</a:t>
            </a:r>
            <a:r>
              <a:rPr lang="en-US">
                <a:solidFill>
                  <a:schemeClr val="accent6"/>
                </a:solidFill>
              </a:rPr>
              <a:t> CONSIDERATIONS</a:t>
            </a:r>
            <a:endParaRPr/>
          </a:p>
        </p:txBody>
      </p:sp>
      <p:sp>
        <p:nvSpPr>
          <p:cNvPr id="620" name="Google Shape;620;p41"/>
          <p:cNvSpPr txBox="1"/>
          <p:nvPr/>
        </p:nvSpPr>
        <p:spPr>
          <a:xfrm>
            <a:off x="1879134" y="2424419"/>
            <a:ext cx="5570290" cy="332905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entury Gothic"/>
                <a:ea typeface="Century Gothic"/>
                <a:cs typeface="Century Gothic"/>
                <a:sym typeface="Century Gothic"/>
              </a:rPr>
              <a:t>If we would have continued trials, here are some suggestions we would like to propose to test for implementations.</a:t>
            </a:r>
            <a:endParaRPr/>
          </a:p>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a:p>
            <a:pPr indent="-285750" lvl="0" marL="285750" marR="0" rtl="0" algn="l">
              <a:lnSpc>
                <a:spcPct val="200000"/>
              </a:lnSpc>
              <a:spcBef>
                <a:spcPts val="0"/>
              </a:spcBef>
              <a:spcAft>
                <a:spcPts val="0"/>
              </a:spcAft>
              <a:buClr>
                <a:schemeClr val="dk1"/>
              </a:buClr>
              <a:buSzPts val="1800"/>
              <a:buFont typeface="Century Gothic"/>
              <a:buChar char="-"/>
            </a:pPr>
            <a:r>
              <a:rPr lang="en-US" sz="1800">
                <a:solidFill>
                  <a:schemeClr val="dk1"/>
                </a:solidFill>
                <a:latin typeface="Century Gothic"/>
                <a:ea typeface="Century Gothic"/>
                <a:cs typeface="Century Gothic"/>
                <a:sym typeface="Century Gothic"/>
              </a:rPr>
              <a:t>Search Patterns</a:t>
            </a:r>
            <a:endParaRPr/>
          </a:p>
          <a:p>
            <a:pPr indent="-285750" lvl="0" marL="285750" marR="0" rtl="0" algn="l">
              <a:lnSpc>
                <a:spcPct val="200000"/>
              </a:lnSpc>
              <a:spcBef>
                <a:spcPts val="0"/>
              </a:spcBef>
              <a:spcAft>
                <a:spcPts val="0"/>
              </a:spcAft>
              <a:buClr>
                <a:schemeClr val="dk1"/>
              </a:buClr>
              <a:buSzPts val="1800"/>
              <a:buFont typeface="Century Gothic"/>
              <a:buChar char="-"/>
            </a:pPr>
            <a:r>
              <a:rPr lang="en-US" sz="1800">
                <a:solidFill>
                  <a:schemeClr val="dk1"/>
                </a:solidFill>
                <a:latin typeface="Century Gothic"/>
                <a:ea typeface="Century Gothic"/>
                <a:cs typeface="Century Gothic"/>
                <a:sym typeface="Century Gothic"/>
              </a:rPr>
              <a:t>Cluster/Ensemble Swarm</a:t>
            </a:r>
            <a:endParaRPr/>
          </a:p>
          <a:p>
            <a:pPr indent="-285750" lvl="0" marL="285750" marR="0" rtl="0" algn="l">
              <a:lnSpc>
                <a:spcPct val="200000"/>
              </a:lnSpc>
              <a:spcBef>
                <a:spcPts val="0"/>
              </a:spcBef>
              <a:spcAft>
                <a:spcPts val="0"/>
              </a:spcAft>
              <a:buClr>
                <a:schemeClr val="dk1"/>
              </a:buClr>
              <a:buSzPts val="1800"/>
              <a:buFont typeface="Century Gothic"/>
              <a:buChar char="-"/>
            </a:pPr>
            <a:r>
              <a:rPr lang="en-US" sz="1800">
                <a:solidFill>
                  <a:schemeClr val="dk1"/>
                </a:solidFill>
                <a:latin typeface="Century Gothic"/>
                <a:ea typeface="Century Gothic"/>
                <a:cs typeface="Century Gothic"/>
                <a:sym typeface="Century Gothic"/>
              </a:rPr>
              <a:t>Particle Swarm Optimization</a:t>
            </a:r>
            <a:endParaRPr/>
          </a:p>
          <a:p>
            <a:pPr indent="-285750" lvl="0" marL="285750" marR="0" rtl="0" algn="l">
              <a:lnSpc>
                <a:spcPct val="200000"/>
              </a:lnSpc>
              <a:spcBef>
                <a:spcPts val="0"/>
              </a:spcBef>
              <a:spcAft>
                <a:spcPts val="0"/>
              </a:spcAft>
              <a:buClr>
                <a:schemeClr val="dk1"/>
              </a:buClr>
              <a:buSzPts val="1800"/>
              <a:buFont typeface="Century Gothic"/>
              <a:buChar char="-"/>
            </a:pPr>
            <a:r>
              <a:rPr lang="en-US" sz="1800">
                <a:solidFill>
                  <a:schemeClr val="dk1"/>
                </a:solidFill>
                <a:latin typeface="Century Gothic"/>
                <a:ea typeface="Century Gothic"/>
                <a:cs typeface="Century Gothic"/>
                <a:sym typeface="Century Gothic"/>
              </a:rPr>
              <a:t>Reinforced Swarm</a:t>
            </a:r>
            <a:endParaRPr/>
          </a:p>
        </p:txBody>
      </p:sp>
      <p:pic>
        <p:nvPicPr>
          <p:cNvPr id="621" name="Google Shape;621;p41"/>
          <p:cNvPicPr preferRelativeResize="0"/>
          <p:nvPr/>
        </p:nvPicPr>
        <p:blipFill rotWithShape="1">
          <a:blip r:embed="rId3">
            <a:alphaModFix/>
          </a:blip>
          <a:srcRect b="0" l="0" r="0" t="0"/>
          <a:stretch/>
        </p:blipFill>
        <p:spPr>
          <a:xfrm>
            <a:off x="8038792" y="2499919"/>
            <a:ext cx="3178052" cy="3178052"/>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5" name="Shape 625"/>
        <p:cNvGrpSpPr/>
        <p:nvPr/>
      </p:nvGrpSpPr>
      <p:grpSpPr>
        <a:xfrm>
          <a:off x="0" y="0"/>
          <a:ext cx="0" cy="0"/>
          <a:chOff x="0" y="0"/>
          <a:chExt cx="0" cy="0"/>
        </a:xfrm>
      </p:grpSpPr>
      <p:sp>
        <p:nvSpPr>
          <p:cNvPr id="626" name="Google Shape;626;p42"/>
          <p:cNvSpPr txBox="1"/>
          <p:nvPr>
            <p:ph type="title"/>
          </p:nvPr>
        </p:nvSpPr>
        <p:spPr>
          <a:xfrm>
            <a:off x="3509716" y="1823625"/>
            <a:ext cx="4719884" cy="58003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accent6"/>
              </a:buClr>
              <a:buSzPts val="2800"/>
              <a:buFont typeface="Century Gothic"/>
              <a:buNone/>
            </a:pPr>
            <a:r>
              <a:rPr b="1" lang="en-US">
                <a:solidFill>
                  <a:schemeClr val="accent6"/>
                </a:solidFill>
              </a:rPr>
              <a:t>SEARCH</a:t>
            </a:r>
            <a:r>
              <a:rPr lang="en-US">
                <a:solidFill>
                  <a:schemeClr val="accent6"/>
                </a:solidFill>
              </a:rPr>
              <a:t> PATTERNS</a:t>
            </a:r>
            <a:endParaRPr/>
          </a:p>
        </p:txBody>
      </p:sp>
      <p:pic>
        <p:nvPicPr>
          <p:cNvPr id="627" name="Google Shape;627;p42"/>
          <p:cNvPicPr preferRelativeResize="0"/>
          <p:nvPr/>
        </p:nvPicPr>
        <p:blipFill rotWithShape="1">
          <a:blip r:embed="rId3">
            <a:alphaModFix/>
          </a:blip>
          <a:srcRect b="0" l="0" r="0" t="0"/>
          <a:stretch/>
        </p:blipFill>
        <p:spPr>
          <a:xfrm>
            <a:off x="6096000" y="3009765"/>
            <a:ext cx="5401524" cy="3109229"/>
          </a:xfrm>
          <a:prstGeom prst="rect">
            <a:avLst/>
          </a:prstGeom>
          <a:noFill/>
          <a:ln>
            <a:noFill/>
          </a:ln>
        </p:spPr>
      </p:pic>
      <p:sp>
        <p:nvSpPr>
          <p:cNvPr id="628" name="Google Shape;628;p42"/>
          <p:cNvSpPr txBox="1"/>
          <p:nvPr/>
        </p:nvSpPr>
        <p:spPr>
          <a:xfrm>
            <a:off x="1196340" y="2469187"/>
            <a:ext cx="4511040" cy="397031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entury Gothic"/>
                <a:ea typeface="Century Gothic"/>
                <a:cs typeface="Century Gothic"/>
                <a:sym typeface="Century Gothic"/>
              </a:rPr>
              <a:t>A Simple approach, waypoints are designated for the drones to navigate to, overall following a pattern.</a:t>
            </a:r>
            <a:endParaRPr/>
          </a:p>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a:p>
            <a:pPr indent="0" lvl="0" marL="0" marR="0" rtl="0" algn="l">
              <a:spcBef>
                <a:spcPts val="0"/>
              </a:spcBef>
              <a:spcAft>
                <a:spcPts val="0"/>
              </a:spcAft>
              <a:buNone/>
            </a:pPr>
            <a:r>
              <a:rPr lang="en-US" sz="1800">
                <a:solidFill>
                  <a:schemeClr val="dk1"/>
                </a:solidFill>
                <a:latin typeface="Century Gothic"/>
                <a:ea typeface="Century Gothic"/>
                <a:cs typeface="Century Gothic"/>
                <a:sym typeface="Century Gothic"/>
              </a:rPr>
              <a:t>Potential Patterns:</a:t>
            </a:r>
            <a:endParaRPr/>
          </a:p>
          <a:p>
            <a:pPr indent="-285750" lvl="0" marL="285750" marR="0" rtl="0" algn="l">
              <a:spcBef>
                <a:spcPts val="0"/>
              </a:spcBef>
              <a:spcAft>
                <a:spcPts val="0"/>
              </a:spcAft>
              <a:buClr>
                <a:schemeClr val="dk1"/>
              </a:buClr>
              <a:buSzPts val="1800"/>
              <a:buFont typeface="Noto Sans Symbols"/>
              <a:buChar char="▪"/>
            </a:pPr>
            <a:r>
              <a:rPr lang="en-US" sz="1800">
                <a:solidFill>
                  <a:schemeClr val="dk1"/>
                </a:solidFill>
                <a:latin typeface="Century Gothic"/>
                <a:ea typeface="Century Gothic"/>
                <a:cs typeface="Century Gothic"/>
                <a:sym typeface="Century Gothic"/>
              </a:rPr>
              <a:t>Lane</a:t>
            </a:r>
            <a:endParaRPr/>
          </a:p>
          <a:p>
            <a:pPr indent="-285750" lvl="0" marL="285750" marR="0" rtl="0" algn="l">
              <a:spcBef>
                <a:spcPts val="0"/>
              </a:spcBef>
              <a:spcAft>
                <a:spcPts val="0"/>
              </a:spcAft>
              <a:buClr>
                <a:schemeClr val="dk1"/>
              </a:buClr>
              <a:buSzPts val="1800"/>
              <a:buFont typeface="Noto Sans Symbols"/>
              <a:buChar char="▪"/>
            </a:pPr>
            <a:r>
              <a:rPr lang="en-US" sz="1800">
                <a:solidFill>
                  <a:schemeClr val="dk1"/>
                </a:solidFill>
                <a:latin typeface="Century Gothic"/>
                <a:ea typeface="Century Gothic"/>
                <a:cs typeface="Century Gothic"/>
                <a:sym typeface="Century Gothic"/>
              </a:rPr>
              <a:t>Spiral</a:t>
            </a:r>
            <a:endParaRPr/>
          </a:p>
          <a:p>
            <a:pPr indent="-285750" lvl="0" marL="285750" marR="0" rtl="0" algn="l">
              <a:spcBef>
                <a:spcPts val="0"/>
              </a:spcBef>
              <a:spcAft>
                <a:spcPts val="0"/>
              </a:spcAft>
              <a:buClr>
                <a:schemeClr val="dk1"/>
              </a:buClr>
              <a:buSzPts val="1800"/>
              <a:buFont typeface="Noto Sans Symbols"/>
              <a:buChar char="▪"/>
            </a:pPr>
            <a:r>
              <a:rPr lang="en-US" sz="1800">
                <a:solidFill>
                  <a:schemeClr val="dk1"/>
                </a:solidFill>
                <a:latin typeface="Century Gothic"/>
                <a:ea typeface="Century Gothic"/>
                <a:cs typeface="Century Gothic"/>
                <a:sym typeface="Century Gothic"/>
              </a:rPr>
              <a:t>Grid</a:t>
            </a:r>
            <a:endParaRPr/>
          </a:p>
          <a:p>
            <a:pPr indent="-285750" lvl="0" marL="285750" marR="0" rtl="0" algn="l">
              <a:spcBef>
                <a:spcPts val="0"/>
              </a:spcBef>
              <a:spcAft>
                <a:spcPts val="0"/>
              </a:spcAft>
              <a:buClr>
                <a:schemeClr val="dk1"/>
              </a:buClr>
              <a:buSzPts val="1800"/>
              <a:buFont typeface="Noto Sans Symbols"/>
              <a:buChar char="▪"/>
            </a:pPr>
            <a:r>
              <a:rPr lang="en-US" sz="1800">
                <a:solidFill>
                  <a:schemeClr val="dk1"/>
                </a:solidFill>
                <a:latin typeface="Century Gothic"/>
                <a:ea typeface="Century Gothic"/>
                <a:cs typeface="Century Gothic"/>
                <a:sym typeface="Century Gothic"/>
              </a:rPr>
              <a:t>Quadrant</a:t>
            </a:r>
            <a:endParaRPr/>
          </a:p>
          <a:p>
            <a:pPr indent="-171450" lvl="0" marL="285750" marR="0" rtl="0" algn="l">
              <a:spcBef>
                <a:spcPts val="0"/>
              </a:spcBef>
              <a:spcAft>
                <a:spcPts val="0"/>
              </a:spcAft>
              <a:buClr>
                <a:schemeClr val="lt1"/>
              </a:buClr>
              <a:buSzPts val="1800"/>
              <a:buFont typeface="Noto Sans Symbols"/>
              <a:buNone/>
            </a:pPr>
            <a:r>
              <a:t/>
            </a:r>
            <a:endParaRPr sz="1800">
              <a:solidFill>
                <a:schemeClr val="dk1"/>
              </a:solidFill>
              <a:latin typeface="Century Gothic"/>
              <a:ea typeface="Century Gothic"/>
              <a:cs typeface="Century Gothic"/>
              <a:sym typeface="Century Gothic"/>
            </a:endParaRPr>
          </a:p>
          <a:p>
            <a:pPr indent="0" lvl="0" marL="0" marR="0" rtl="0" algn="l">
              <a:spcBef>
                <a:spcPts val="0"/>
              </a:spcBef>
              <a:spcAft>
                <a:spcPts val="0"/>
              </a:spcAft>
              <a:buNone/>
            </a:pPr>
            <a:r>
              <a:rPr lang="en-US" sz="1800">
                <a:solidFill>
                  <a:schemeClr val="dk1"/>
                </a:solidFill>
                <a:latin typeface="Century Gothic"/>
                <a:ea typeface="Century Gothic"/>
                <a:cs typeface="Century Gothic"/>
                <a:sym typeface="Century Gothic"/>
              </a:rPr>
              <a:t>Pros:</a:t>
            </a:r>
            <a:endParaRPr/>
          </a:p>
          <a:p>
            <a:pPr indent="0" lvl="0" marL="0" marR="0" rtl="0" algn="l">
              <a:spcBef>
                <a:spcPts val="0"/>
              </a:spcBef>
              <a:spcAft>
                <a:spcPts val="0"/>
              </a:spcAft>
              <a:buNone/>
            </a:pPr>
            <a:r>
              <a:rPr lang="en-US" sz="1800">
                <a:solidFill>
                  <a:schemeClr val="dk1"/>
                </a:solidFill>
                <a:latin typeface="Century Gothic"/>
                <a:ea typeface="Century Gothic"/>
                <a:cs typeface="Century Gothic"/>
                <a:sym typeface="Century Gothic"/>
              </a:rPr>
              <a:t>-   Simple solution, a human approach</a:t>
            </a:r>
            <a:endParaRPr/>
          </a:p>
          <a:p>
            <a:pPr indent="0" lvl="0" marL="0" marR="0" rtl="0" algn="l">
              <a:spcBef>
                <a:spcPts val="0"/>
              </a:spcBef>
              <a:spcAft>
                <a:spcPts val="0"/>
              </a:spcAft>
              <a:buNone/>
            </a:pPr>
            <a:r>
              <a:rPr lang="en-US" sz="1800">
                <a:solidFill>
                  <a:schemeClr val="dk1"/>
                </a:solidFill>
                <a:latin typeface="Century Gothic"/>
                <a:ea typeface="Century Gothic"/>
                <a:cs typeface="Century Gothic"/>
                <a:sym typeface="Century Gothic"/>
              </a:rPr>
              <a:t>Cons:</a:t>
            </a:r>
            <a:endParaRPr/>
          </a:p>
          <a:p>
            <a:pPr indent="0" lvl="0" marL="0" marR="0" rtl="0" algn="l">
              <a:spcBef>
                <a:spcPts val="0"/>
              </a:spcBef>
              <a:spcAft>
                <a:spcPts val="0"/>
              </a:spcAft>
              <a:buNone/>
            </a:pPr>
            <a:r>
              <a:rPr lang="en-US" sz="1800">
                <a:solidFill>
                  <a:schemeClr val="dk1"/>
                </a:solidFill>
                <a:latin typeface="Century Gothic"/>
                <a:ea typeface="Century Gothic"/>
                <a:cs typeface="Century Gothic"/>
                <a:sym typeface="Century Gothic"/>
              </a:rPr>
              <a:t>-   Not a very thorough search</a:t>
            </a:r>
            <a:endParaRPr sz="1800">
              <a:solidFill>
                <a:schemeClr val="dk1"/>
              </a:solidFill>
              <a:latin typeface="Century Gothic"/>
              <a:ea typeface="Century Gothic"/>
              <a:cs typeface="Century Gothic"/>
              <a:sym typeface="Century Gothic"/>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2" name="Shape 632"/>
        <p:cNvGrpSpPr/>
        <p:nvPr/>
      </p:nvGrpSpPr>
      <p:grpSpPr>
        <a:xfrm>
          <a:off x="0" y="0"/>
          <a:ext cx="0" cy="0"/>
          <a:chOff x="0" y="0"/>
          <a:chExt cx="0" cy="0"/>
        </a:xfrm>
      </p:grpSpPr>
      <p:sp>
        <p:nvSpPr>
          <p:cNvPr id="633" name="Google Shape;633;p43"/>
          <p:cNvSpPr txBox="1"/>
          <p:nvPr>
            <p:ph type="title"/>
          </p:nvPr>
        </p:nvSpPr>
        <p:spPr>
          <a:xfrm>
            <a:off x="2259155" y="1000665"/>
            <a:ext cx="7113864" cy="911186"/>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accent6"/>
              </a:buClr>
              <a:buSzPts val="2800"/>
              <a:buFont typeface="Century Gothic"/>
              <a:buNone/>
            </a:pPr>
            <a:r>
              <a:rPr b="1" lang="en-US">
                <a:solidFill>
                  <a:schemeClr val="accent6"/>
                </a:solidFill>
              </a:rPr>
              <a:t>CLUSTER/ENSEMBLE </a:t>
            </a:r>
            <a:r>
              <a:rPr lang="en-US">
                <a:solidFill>
                  <a:schemeClr val="accent6"/>
                </a:solidFill>
              </a:rPr>
              <a:t>SWARM</a:t>
            </a:r>
            <a:endParaRPr/>
          </a:p>
        </p:txBody>
      </p:sp>
      <p:sp>
        <p:nvSpPr>
          <p:cNvPr id="634" name="Google Shape;634;p43"/>
          <p:cNvSpPr txBox="1"/>
          <p:nvPr/>
        </p:nvSpPr>
        <p:spPr>
          <a:xfrm>
            <a:off x="1323923" y="1782311"/>
            <a:ext cx="5637401" cy="480131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entury Gothic"/>
                <a:ea typeface="Century Gothic"/>
                <a:cs typeface="Century Gothic"/>
                <a:sym typeface="Century Gothic"/>
              </a:rPr>
              <a:t>A swarm of Clusters, where every cluster consists of 3 drones at different altitudes. Each drone in a cluster has their own YOLOv5 model (Different training sets). If a drone believes it has identified the target, the majority of that Cluster must verify and agree to be considered found.</a:t>
            </a:r>
            <a:endParaRPr/>
          </a:p>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a:p>
            <a:pPr indent="0" lvl="0" marL="0" marR="0" rtl="0" algn="l">
              <a:spcBef>
                <a:spcPts val="0"/>
              </a:spcBef>
              <a:spcAft>
                <a:spcPts val="0"/>
              </a:spcAft>
              <a:buNone/>
            </a:pPr>
            <a:r>
              <a:rPr lang="en-US" sz="1800">
                <a:solidFill>
                  <a:schemeClr val="dk1"/>
                </a:solidFill>
                <a:latin typeface="Century Gothic"/>
                <a:ea typeface="Century Gothic"/>
                <a:cs typeface="Century Gothic"/>
                <a:sym typeface="Century Gothic"/>
              </a:rPr>
              <a:t>Idea is based on Bagging method for ensemble learning.</a:t>
            </a:r>
            <a:endParaRPr/>
          </a:p>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a:p>
            <a:pPr indent="0" lvl="0" marL="0" marR="0" rtl="0" algn="l">
              <a:spcBef>
                <a:spcPts val="0"/>
              </a:spcBef>
              <a:spcAft>
                <a:spcPts val="0"/>
              </a:spcAft>
              <a:buNone/>
            </a:pPr>
            <a:r>
              <a:rPr lang="en-US" sz="1800">
                <a:solidFill>
                  <a:schemeClr val="dk1"/>
                </a:solidFill>
                <a:latin typeface="Century Gothic"/>
                <a:ea typeface="Century Gothic"/>
                <a:cs typeface="Century Gothic"/>
                <a:sym typeface="Century Gothic"/>
              </a:rPr>
              <a:t>Pros:</a:t>
            </a:r>
            <a:endParaRPr/>
          </a:p>
          <a:p>
            <a:pPr indent="-285750" lvl="0" marL="285750" marR="0" rtl="0" algn="l">
              <a:spcBef>
                <a:spcPts val="0"/>
              </a:spcBef>
              <a:spcAft>
                <a:spcPts val="0"/>
              </a:spcAft>
              <a:buClr>
                <a:schemeClr val="dk1"/>
              </a:buClr>
              <a:buSzPts val="1800"/>
              <a:buFont typeface="Century Gothic"/>
              <a:buChar char="-"/>
            </a:pPr>
            <a:r>
              <a:rPr lang="en-US" sz="1800">
                <a:solidFill>
                  <a:schemeClr val="dk1"/>
                </a:solidFill>
                <a:latin typeface="Century Gothic"/>
                <a:ea typeface="Century Gothic"/>
                <a:cs typeface="Century Gothic"/>
                <a:sym typeface="Century Gothic"/>
              </a:rPr>
              <a:t>Severely decreased miscalculation rate</a:t>
            </a:r>
            <a:endParaRPr/>
          </a:p>
          <a:p>
            <a:pPr indent="-285750" lvl="0" marL="285750" marR="0" rtl="0" algn="l">
              <a:spcBef>
                <a:spcPts val="0"/>
              </a:spcBef>
              <a:spcAft>
                <a:spcPts val="0"/>
              </a:spcAft>
              <a:buClr>
                <a:schemeClr val="dk1"/>
              </a:buClr>
              <a:buSzPts val="1800"/>
              <a:buFont typeface="Century Gothic"/>
              <a:buChar char="-"/>
            </a:pPr>
            <a:r>
              <a:rPr lang="en-US" sz="1800">
                <a:solidFill>
                  <a:schemeClr val="dk1"/>
                </a:solidFill>
                <a:latin typeface="Century Gothic"/>
                <a:ea typeface="Century Gothic"/>
                <a:cs typeface="Century Gothic"/>
                <a:sym typeface="Century Gothic"/>
              </a:rPr>
              <a:t>Quicker Search Time</a:t>
            </a:r>
            <a:endParaRPr/>
          </a:p>
          <a:p>
            <a:pPr indent="0" lvl="0" marL="0" marR="0" rtl="0" algn="l">
              <a:spcBef>
                <a:spcPts val="0"/>
              </a:spcBef>
              <a:spcAft>
                <a:spcPts val="0"/>
              </a:spcAft>
              <a:buNone/>
            </a:pPr>
            <a:r>
              <a:rPr lang="en-US" sz="1800">
                <a:solidFill>
                  <a:schemeClr val="dk1"/>
                </a:solidFill>
                <a:latin typeface="Century Gothic"/>
                <a:ea typeface="Century Gothic"/>
                <a:cs typeface="Century Gothic"/>
                <a:sym typeface="Century Gothic"/>
              </a:rPr>
              <a:t>Cons:</a:t>
            </a:r>
            <a:endParaRPr/>
          </a:p>
          <a:p>
            <a:pPr indent="-285750" lvl="0" marL="285750" marR="0" rtl="0" algn="l">
              <a:spcBef>
                <a:spcPts val="0"/>
              </a:spcBef>
              <a:spcAft>
                <a:spcPts val="0"/>
              </a:spcAft>
              <a:buClr>
                <a:schemeClr val="dk1"/>
              </a:buClr>
              <a:buSzPts val="1800"/>
              <a:buFont typeface="Century Gothic"/>
              <a:buChar char="-"/>
            </a:pPr>
            <a:r>
              <a:rPr lang="en-US" sz="1800">
                <a:solidFill>
                  <a:schemeClr val="dk1"/>
                </a:solidFill>
                <a:latin typeface="Century Gothic"/>
                <a:ea typeface="Century Gothic"/>
                <a:cs typeface="Century Gothic"/>
                <a:sym typeface="Century Gothic"/>
              </a:rPr>
              <a:t>More Computation power</a:t>
            </a:r>
            <a:endParaRPr/>
          </a:p>
          <a:p>
            <a:pPr indent="-285750" lvl="0" marL="285750" marR="0" rtl="0" algn="l">
              <a:spcBef>
                <a:spcPts val="0"/>
              </a:spcBef>
              <a:spcAft>
                <a:spcPts val="0"/>
              </a:spcAft>
              <a:buClr>
                <a:schemeClr val="dk1"/>
              </a:buClr>
              <a:buSzPts val="1800"/>
              <a:buFont typeface="Century Gothic"/>
              <a:buChar char="-"/>
            </a:pPr>
            <a:r>
              <a:rPr lang="en-US" sz="1800">
                <a:solidFill>
                  <a:schemeClr val="dk1"/>
                </a:solidFill>
                <a:latin typeface="Century Gothic"/>
                <a:ea typeface="Century Gothic"/>
                <a:cs typeface="Century Gothic"/>
                <a:sym typeface="Century Gothic"/>
              </a:rPr>
              <a:t>More Drones</a:t>
            </a:r>
            <a:endParaRPr/>
          </a:p>
          <a:p>
            <a:pPr indent="-171450" lvl="0" marL="285750" marR="0" rtl="0" algn="l">
              <a:spcBef>
                <a:spcPts val="0"/>
              </a:spcBef>
              <a:spcAft>
                <a:spcPts val="0"/>
              </a:spcAft>
              <a:buClr>
                <a:schemeClr val="lt1"/>
              </a:buClr>
              <a:buSzPts val="1800"/>
              <a:buFont typeface="Century Gothic"/>
              <a:buNone/>
            </a:pPr>
            <a:r>
              <a:t/>
            </a:r>
            <a:endParaRPr sz="1800">
              <a:solidFill>
                <a:schemeClr val="lt1"/>
              </a:solidFill>
              <a:latin typeface="Century Gothic"/>
              <a:ea typeface="Century Gothic"/>
              <a:cs typeface="Century Gothic"/>
              <a:sym typeface="Century Gothic"/>
            </a:endParaRPr>
          </a:p>
        </p:txBody>
      </p:sp>
      <p:sp>
        <p:nvSpPr>
          <p:cNvPr id="635" name="Google Shape;635;p43"/>
          <p:cNvSpPr/>
          <p:nvPr/>
        </p:nvSpPr>
        <p:spPr>
          <a:xfrm>
            <a:off x="8161019" y="1911851"/>
            <a:ext cx="3345181" cy="4082005"/>
          </a:xfrm>
          <a:prstGeom prst="rect">
            <a:avLst/>
          </a:prstGeom>
          <a:noFill/>
          <a:ln cap="sq" cmpd="sng" w="127000">
            <a:solidFill>
              <a:schemeClr val="accent6"/>
            </a:solidFill>
            <a:prstDash val="solid"/>
            <a:miter lim="800000"/>
            <a:headEnd len="sm" w="sm" type="none"/>
            <a:tailEnd len="sm" w="sm" type="none"/>
          </a:ln>
          <a:effectLst>
            <a:outerShdw blurRad="57150" rotWithShape="0" algn="tl" dir="2700000" dist="50800">
              <a:srgbClr val="000000">
                <a:alpha val="40000"/>
              </a:srgbClr>
            </a:outerShdw>
          </a:effectLst>
        </p:spPr>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9" name="Shape 639"/>
        <p:cNvGrpSpPr/>
        <p:nvPr/>
      </p:nvGrpSpPr>
      <p:grpSpPr>
        <a:xfrm>
          <a:off x="0" y="0"/>
          <a:ext cx="0" cy="0"/>
          <a:chOff x="0" y="0"/>
          <a:chExt cx="0" cy="0"/>
        </a:xfrm>
      </p:grpSpPr>
      <p:pic>
        <p:nvPicPr>
          <p:cNvPr id="640" name="Google Shape;640;p44"/>
          <p:cNvPicPr preferRelativeResize="0"/>
          <p:nvPr/>
        </p:nvPicPr>
        <p:blipFill rotWithShape="1">
          <a:blip r:embed="rId3">
            <a:alphaModFix/>
          </a:blip>
          <a:srcRect b="0" l="0" r="0" t="0"/>
          <a:stretch/>
        </p:blipFill>
        <p:spPr>
          <a:xfrm>
            <a:off x="8493935" y="2295045"/>
            <a:ext cx="3212870" cy="2267909"/>
          </a:xfrm>
          <a:prstGeom prst="rect">
            <a:avLst/>
          </a:prstGeom>
          <a:noFill/>
          <a:ln>
            <a:noFill/>
          </a:ln>
          <a:effectLst>
            <a:outerShdw blurRad="736600" rotWithShape="0" algn="tl">
              <a:schemeClr val="accent6"/>
            </a:outerShdw>
          </a:effectLst>
        </p:spPr>
      </p:pic>
      <p:sp>
        <p:nvSpPr>
          <p:cNvPr id="641" name="Google Shape;641;p44"/>
          <p:cNvSpPr txBox="1"/>
          <p:nvPr/>
        </p:nvSpPr>
        <p:spPr>
          <a:xfrm>
            <a:off x="3124200" y="392001"/>
            <a:ext cx="5943600"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200">
                <a:solidFill>
                  <a:schemeClr val="accent6"/>
                </a:solidFill>
                <a:latin typeface="Century Gothic"/>
                <a:ea typeface="Century Gothic"/>
                <a:cs typeface="Century Gothic"/>
                <a:sym typeface="Century Gothic"/>
              </a:rPr>
              <a:t>Particle </a:t>
            </a:r>
            <a:r>
              <a:rPr lang="en-US" sz="3200">
                <a:solidFill>
                  <a:schemeClr val="accent6"/>
                </a:solidFill>
                <a:latin typeface="Century Gothic"/>
                <a:ea typeface="Century Gothic"/>
                <a:cs typeface="Century Gothic"/>
                <a:sym typeface="Century Gothic"/>
              </a:rPr>
              <a:t>Swarm Optimization</a:t>
            </a:r>
            <a:endParaRPr/>
          </a:p>
        </p:txBody>
      </p:sp>
      <p:sp>
        <p:nvSpPr>
          <p:cNvPr id="642" name="Google Shape;642;p44"/>
          <p:cNvSpPr txBox="1"/>
          <p:nvPr/>
        </p:nvSpPr>
        <p:spPr>
          <a:xfrm>
            <a:off x="3259570" y="1540656"/>
            <a:ext cx="4667020" cy="440120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Century Gothic"/>
                <a:ea typeface="Century Gothic"/>
                <a:cs typeface="Century Gothic"/>
                <a:sym typeface="Century Gothic"/>
              </a:rPr>
              <a:t>A swarm search algorithm using vector fields and candidate solutions to harness swarm collective knowledge.</a:t>
            </a:r>
            <a:endParaRPr/>
          </a:p>
          <a:p>
            <a:pPr indent="0" lvl="0" marL="0" marR="0" rtl="0" algn="l">
              <a:spcBef>
                <a:spcPts val="0"/>
              </a:spcBef>
              <a:spcAft>
                <a:spcPts val="0"/>
              </a:spcAft>
              <a:buNone/>
            </a:pPr>
            <a:r>
              <a:t/>
            </a:r>
            <a:endParaRPr sz="2000">
              <a:solidFill>
                <a:schemeClr val="dk1"/>
              </a:solidFill>
              <a:latin typeface="Century Gothic"/>
              <a:ea typeface="Century Gothic"/>
              <a:cs typeface="Century Gothic"/>
              <a:sym typeface="Century Gothic"/>
            </a:endParaRPr>
          </a:p>
          <a:p>
            <a:pPr indent="0" lvl="0" marL="0" marR="0" rtl="0" algn="l">
              <a:spcBef>
                <a:spcPts val="0"/>
              </a:spcBef>
              <a:spcAft>
                <a:spcPts val="0"/>
              </a:spcAft>
              <a:buNone/>
            </a:pPr>
            <a:r>
              <a:rPr b="1" lang="en-US" sz="2000">
                <a:solidFill>
                  <a:schemeClr val="dk1"/>
                </a:solidFill>
                <a:latin typeface="Century Gothic"/>
                <a:ea typeface="Century Gothic"/>
                <a:cs typeface="Century Gothic"/>
                <a:sym typeface="Century Gothic"/>
              </a:rPr>
              <a:t>Hyperparameters</a:t>
            </a:r>
            <a:r>
              <a:rPr lang="en-US" sz="2000">
                <a:solidFill>
                  <a:schemeClr val="dk1"/>
                </a:solidFill>
                <a:latin typeface="Century Gothic"/>
                <a:ea typeface="Century Gothic"/>
                <a:cs typeface="Century Gothic"/>
                <a:sym typeface="Century Gothic"/>
              </a:rPr>
              <a:t> control how much each point uses its own knowledge versus the swarm's collective knowledge.</a:t>
            </a:r>
            <a:endParaRPr/>
          </a:p>
          <a:p>
            <a:pPr indent="0" lvl="0" marL="0" marR="0" rtl="0" algn="l">
              <a:spcBef>
                <a:spcPts val="0"/>
              </a:spcBef>
              <a:spcAft>
                <a:spcPts val="0"/>
              </a:spcAft>
              <a:buNone/>
            </a:pPr>
            <a:r>
              <a:t/>
            </a:r>
            <a:endParaRPr sz="2000">
              <a:solidFill>
                <a:schemeClr val="dk1"/>
              </a:solidFill>
              <a:latin typeface="Century Gothic"/>
              <a:ea typeface="Century Gothic"/>
              <a:cs typeface="Century Gothic"/>
              <a:sym typeface="Century Gothic"/>
            </a:endParaRPr>
          </a:p>
          <a:p>
            <a:pPr indent="0" lvl="0" marL="0" marR="0" rtl="0" algn="l">
              <a:spcBef>
                <a:spcPts val="0"/>
              </a:spcBef>
              <a:spcAft>
                <a:spcPts val="0"/>
              </a:spcAft>
              <a:buNone/>
            </a:pPr>
            <a:r>
              <a:rPr lang="en-US" sz="2000">
                <a:solidFill>
                  <a:schemeClr val="dk1"/>
                </a:solidFill>
                <a:latin typeface="Century Gothic"/>
                <a:ea typeface="Century Gothic"/>
                <a:cs typeface="Century Gothic"/>
                <a:sym typeface="Century Gothic"/>
              </a:rPr>
              <a:t>Pros:</a:t>
            </a:r>
            <a:endParaRPr/>
          </a:p>
          <a:p>
            <a:pPr indent="0" lvl="0" marL="0" marR="0" rtl="0" algn="l">
              <a:spcBef>
                <a:spcPts val="0"/>
              </a:spcBef>
              <a:spcAft>
                <a:spcPts val="0"/>
              </a:spcAft>
              <a:buNone/>
            </a:pPr>
            <a:r>
              <a:rPr lang="en-US" sz="2000">
                <a:solidFill>
                  <a:schemeClr val="dk1"/>
                </a:solidFill>
                <a:latin typeface="Century Gothic"/>
                <a:ea typeface="Century Gothic"/>
                <a:cs typeface="Century Gothic"/>
                <a:sym typeface="Century Gothic"/>
              </a:rPr>
              <a:t>- Shared knowledge</a:t>
            </a:r>
            <a:endParaRPr/>
          </a:p>
          <a:p>
            <a:pPr indent="0" lvl="0" marL="0" marR="0" rtl="0" algn="l">
              <a:spcBef>
                <a:spcPts val="0"/>
              </a:spcBef>
              <a:spcAft>
                <a:spcPts val="0"/>
              </a:spcAft>
              <a:buNone/>
            </a:pPr>
            <a:r>
              <a:rPr lang="en-US" sz="2000">
                <a:solidFill>
                  <a:schemeClr val="dk1"/>
                </a:solidFill>
                <a:latin typeface="Century Gothic"/>
                <a:ea typeface="Century Gothic"/>
                <a:cs typeface="Century Gothic"/>
                <a:sym typeface="Century Gothic"/>
              </a:rPr>
              <a:t>Cons:</a:t>
            </a:r>
            <a:endParaRPr/>
          </a:p>
          <a:p>
            <a:pPr indent="0" lvl="0" marL="0" marR="0" rtl="0" algn="l">
              <a:spcBef>
                <a:spcPts val="0"/>
              </a:spcBef>
              <a:spcAft>
                <a:spcPts val="0"/>
              </a:spcAft>
              <a:buNone/>
            </a:pPr>
            <a:r>
              <a:rPr lang="en-US" sz="2000">
                <a:solidFill>
                  <a:schemeClr val="dk1"/>
                </a:solidFill>
                <a:latin typeface="Century Gothic"/>
                <a:ea typeface="Century Gothic"/>
                <a:cs typeface="Century Gothic"/>
                <a:sym typeface="Century Gothic"/>
              </a:rPr>
              <a:t>- Complex Solution </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6" name="Shape 646"/>
        <p:cNvGrpSpPr/>
        <p:nvPr/>
      </p:nvGrpSpPr>
      <p:grpSpPr>
        <a:xfrm>
          <a:off x="0" y="0"/>
          <a:ext cx="0" cy="0"/>
          <a:chOff x="0" y="0"/>
          <a:chExt cx="0" cy="0"/>
        </a:xfrm>
      </p:grpSpPr>
      <p:sp>
        <p:nvSpPr>
          <p:cNvPr id="647" name="Google Shape;647;p45"/>
          <p:cNvSpPr txBox="1"/>
          <p:nvPr>
            <p:ph type="title"/>
          </p:nvPr>
        </p:nvSpPr>
        <p:spPr>
          <a:xfrm>
            <a:off x="4196218" y="690802"/>
            <a:ext cx="4936277" cy="57589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accent6"/>
              </a:buClr>
              <a:buSzPts val="2800"/>
              <a:buFont typeface="Century Gothic"/>
              <a:buNone/>
            </a:pPr>
            <a:r>
              <a:rPr b="1" lang="en-US">
                <a:solidFill>
                  <a:schemeClr val="accent6"/>
                </a:solidFill>
              </a:rPr>
              <a:t>REINFORCED</a:t>
            </a:r>
            <a:r>
              <a:rPr lang="en-US">
                <a:solidFill>
                  <a:schemeClr val="accent6"/>
                </a:solidFill>
              </a:rPr>
              <a:t> SWARM</a:t>
            </a:r>
            <a:endParaRPr/>
          </a:p>
        </p:txBody>
      </p:sp>
      <p:sp>
        <p:nvSpPr>
          <p:cNvPr id="648" name="Google Shape;648;p45"/>
          <p:cNvSpPr/>
          <p:nvPr/>
        </p:nvSpPr>
        <p:spPr>
          <a:xfrm>
            <a:off x="545388" y="2087880"/>
            <a:ext cx="5454091" cy="3154680"/>
          </a:xfrm>
          <a:prstGeom prst="rect">
            <a:avLst/>
          </a:prstGeom>
          <a:noFill/>
          <a:ln cap="sq" cmpd="sng" w="38100">
            <a:solidFill>
              <a:schemeClr val="accent6"/>
            </a:solidFill>
            <a:prstDash val="solid"/>
            <a:miter lim="800000"/>
            <a:headEnd len="sm" w="sm" type="none"/>
            <a:tailEnd len="sm" w="sm" type="none"/>
          </a:ln>
          <a:effectLst>
            <a:outerShdw blurRad="50800" rotWithShape="0" algn="tl" dir="2700000" dist="38100">
              <a:srgbClr val="000000">
                <a:alpha val="42745"/>
              </a:srgbClr>
            </a:outerShdw>
          </a:effectLst>
        </p:spPr>
      </p:sp>
      <p:sp>
        <p:nvSpPr>
          <p:cNvPr id="649" name="Google Shape;649;p45"/>
          <p:cNvSpPr txBox="1"/>
          <p:nvPr/>
        </p:nvSpPr>
        <p:spPr>
          <a:xfrm>
            <a:off x="6499860" y="1805939"/>
            <a:ext cx="4556760" cy="369331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entury Gothic"/>
                <a:ea typeface="Century Gothic"/>
                <a:cs typeface="Century Gothic"/>
                <a:sym typeface="Century Gothic"/>
              </a:rPr>
              <a:t>Logic for rewards and features would be dependent on the priority of the user. If the goal of our project remained the same in a future project, that main attribute would be time</a:t>
            </a:r>
            <a:endParaRPr/>
          </a:p>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a:p>
            <a:pPr indent="0" lvl="0" marL="0" marR="0" rtl="0" algn="l">
              <a:spcBef>
                <a:spcPts val="0"/>
              </a:spcBef>
              <a:spcAft>
                <a:spcPts val="0"/>
              </a:spcAft>
              <a:buNone/>
            </a:pPr>
            <a:r>
              <a:rPr lang="en-US" sz="1800">
                <a:solidFill>
                  <a:schemeClr val="dk1"/>
                </a:solidFill>
                <a:latin typeface="Century Gothic"/>
                <a:ea typeface="Century Gothic"/>
                <a:cs typeface="Century Gothic"/>
                <a:sym typeface="Century Gothic"/>
              </a:rPr>
              <a:t>Pros:</a:t>
            </a:r>
            <a:endParaRPr/>
          </a:p>
          <a:p>
            <a:pPr indent="-285750" lvl="0" marL="285750" marR="0" rtl="0" algn="l">
              <a:spcBef>
                <a:spcPts val="0"/>
              </a:spcBef>
              <a:spcAft>
                <a:spcPts val="0"/>
              </a:spcAft>
              <a:buClr>
                <a:schemeClr val="dk1"/>
              </a:buClr>
              <a:buSzPts val="1800"/>
              <a:buFont typeface="Century Gothic"/>
              <a:buChar char="-"/>
            </a:pPr>
            <a:r>
              <a:rPr lang="en-US" sz="1800">
                <a:solidFill>
                  <a:schemeClr val="dk1"/>
                </a:solidFill>
                <a:latin typeface="Century Gothic"/>
                <a:ea typeface="Century Gothic"/>
                <a:cs typeface="Century Gothic"/>
                <a:sym typeface="Century Gothic"/>
              </a:rPr>
              <a:t>An adaptable and </a:t>
            </a:r>
            <a:r>
              <a:rPr i="1" lang="en-US" sz="1800">
                <a:solidFill>
                  <a:schemeClr val="dk1"/>
                </a:solidFill>
                <a:latin typeface="Century Gothic"/>
                <a:ea typeface="Century Gothic"/>
                <a:cs typeface="Century Gothic"/>
                <a:sym typeface="Century Gothic"/>
              </a:rPr>
              <a:t>online</a:t>
            </a:r>
            <a:r>
              <a:rPr lang="en-US" sz="1800">
                <a:solidFill>
                  <a:schemeClr val="dk1"/>
                </a:solidFill>
                <a:latin typeface="Century Gothic"/>
                <a:ea typeface="Century Gothic"/>
                <a:cs typeface="Century Gothic"/>
                <a:sym typeface="Century Gothic"/>
              </a:rPr>
              <a:t> solution</a:t>
            </a:r>
            <a:endParaRPr/>
          </a:p>
          <a:p>
            <a:pPr indent="0" lvl="0" marL="0" marR="0" rtl="0" algn="l">
              <a:spcBef>
                <a:spcPts val="0"/>
              </a:spcBef>
              <a:spcAft>
                <a:spcPts val="0"/>
              </a:spcAft>
              <a:buNone/>
            </a:pPr>
            <a:r>
              <a:rPr lang="en-US" sz="1800">
                <a:solidFill>
                  <a:schemeClr val="dk1"/>
                </a:solidFill>
                <a:latin typeface="Century Gothic"/>
                <a:ea typeface="Century Gothic"/>
                <a:cs typeface="Century Gothic"/>
                <a:sym typeface="Century Gothic"/>
              </a:rPr>
              <a:t>Cons: </a:t>
            </a:r>
            <a:endParaRPr/>
          </a:p>
          <a:p>
            <a:pPr indent="0" lvl="0" marL="0" marR="0" rtl="0" algn="l">
              <a:spcBef>
                <a:spcPts val="0"/>
              </a:spcBef>
              <a:spcAft>
                <a:spcPts val="0"/>
              </a:spcAft>
              <a:buNone/>
            </a:pPr>
            <a:r>
              <a:rPr lang="en-US" sz="1800">
                <a:solidFill>
                  <a:schemeClr val="dk1"/>
                </a:solidFill>
                <a:latin typeface="Century Gothic"/>
                <a:ea typeface="Century Gothic"/>
                <a:cs typeface="Century Gothic"/>
                <a:sym typeface="Century Gothic"/>
              </a:rPr>
              <a:t>- Complex solution (All elements of swarm implementation would be needing to be altered for optimization)</a:t>
            </a:r>
            <a:endParaRPr/>
          </a:p>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3" name="Shape 653"/>
        <p:cNvGrpSpPr/>
        <p:nvPr/>
      </p:nvGrpSpPr>
      <p:grpSpPr>
        <a:xfrm>
          <a:off x="0" y="0"/>
          <a:ext cx="0" cy="0"/>
          <a:chOff x="0" y="0"/>
          <a:chExt cx="0" cy="0"/>
        </a:xfrm>
      </p:grpSpPr>
      <p:sp>
        <p:nvSpPr>
          <p:cNvPr id="654" name="Google Shape;654;p46"/>
          <p:cNvSpPr txBox="1"/>
          <p:nvPr>
            <p:ph type="title"/>
          </p:nvPr>
        </p:nvSpPr>
        <p:spPr>
          <a:xfrm>
            <a:off x="4245429" y="1277864"/>
            <a:ext cx="6217700" cy="991689"/>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accent6"/>
              </a:buClr>
              <a:buSzPct val="100000"/>
              <a:buFont typeface="Century Gothic"/>
              <a:buNone/>
            </a:pPr>
            <a:r>
              <a:rPr b="1" lang="en-US" sz="4000">
                <a:solidFill>
                  <a:schemeClr val="accent6"/>
                </a:solidFill>
              </a:rPr>
              <a:t>OUR</a:t>
            </a:r>
            <a:r>
              <a:rPr lang="en-US">
                <a:solidFill>
                  <a:schemeClr val="accent6"/>
                </a:solidFill>
              </a:rPr>
              <a:t> BUDGET AND EXPENSES</a:t>
            </a:r>
            <a:endParaRPr/>
          </a:p>
        </p:txBody>
      </p:sp>
      <p:sp>
        <p:nvSpPr>
          <p:cNvPr id="655" name="Google Shape;655;p46"/>
          <p:cNvSpPr txBox="1"/>
          <p:nvPr>
            <p:ph idx="1" type="body"/>
          </p:nvPr>
        </p:nvSpPr>
        <p:spPr>
          <a:xfrm>
            <a:off x="692337" y="3400981"/>
            <a:ext cx="2693128" cy="991689"/>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SzPts val="4320"/>
              <a:buNone/>
            </a:pPr>
            <a:r>
              <a:rPr lang="en-US">
                <a:solidFill>
                  <a:schemeClr val="dk1"/>
                </a:solidFill>
              </a:rPr>
              <a:t>$300 </a:t>
            </a:r>
            <a:r>
              <a:rPr lang="en-US" sz="1100">
                <a:solidFill>
                  <a:schemeClr val="dk1"/>
                </a:solidFill>
              </a:rPr>
              <a:t> </a:t>
            </a:r>
            <a:r>
              <a:rPr lang="en-US">
                <a:solidFill>
                  <a:schemeClr val="dk1"/>
                </a:solidFill>
              </a:rPr>
              <a:t>-</a:t>
            </a:r>
            <a:endParaRPr/>
          </a:p>
        </p:txBody>
      </p:sp>
      <p:sp>
        <p:nvSpPr>
          <p:cNvPr id="656" name="Google Shape;656;p46"/>
          <p:cNvSpPr txBox="1"/>
          <p:nvPr>
            <p:ph idx="2" type="body"/>
          </p:nvPr>
        </p:nvSpPr>
        <p:spPr>
          <a:xfrm>
            <a:off x="692336" y="4670980"/>
            <a:ext cx="2693129" cy="1403247"/>
          </a:xfrm>
          <a:prstGeom prst="rect">
            <a:avLst/>
          </a:prstGeom>
          <a:noFill/>
          <a:ln>
            <a:noFill/>
          </a:ln>
        </p:spPr>
        <p:txBody>
          <a:bodyPr anchorCtr="0" anchor="t" bIns="45700" lIns="91425" spcFirstLastPara="1" rIns="91425" wrap="square" tIns="45700">
            <a:noAutofit/>
          </a:bodyPr>
          <a:lstStyle/>
          <a:p>
            <a:pPr indent="0" lvl="0" marL="0" rtl="0" algn="l">
              <a:lnSpc>
                <a:spcPct val="150000"/>
              </a:lnSpc>
              <a:spcBef>
                <a:spcPts val="0"/>
              </a:spcBef>
              <a:spcAft>
                <a:spcPts val="0"/>
              </a:spcAft>
              <a:buClr>
                <a:schemeClr val="accent6"/>
              </a:buClr>
              <a:buSzPts val="1600"/>
              <a:buFont typeface="Courier New"/>
              <a:buNone/>
            </a:pPr>
            <a:r>
              <a:rPr b="1" lang="en-US" sz="2000"/>
              <a:t>Provided by Lockheed Martin </a:t>
            </a:r>
            <a:endParaRPr/>
          </a:p>
          <a:p>
            <a:pPr indent="0" lvl="0" marL="0" rtl="0" algn="l">
              <a:lnSpc>
                <a:spcPct val="150000"/>
              </a:lnSpc>
              <a:spcBef>
                <a:spcPts val="600"/>
              </a:spcBef>
              <a:spcAft>
                <a:spcPts val="0"/>
              </a:spcAft>
              <a:buClr>
                <a:schemeClr val="accent6"/>
              </a:buClr>
              <a:buSzPts val="1600"/>
              <a:buFont typeface="Courier New"/>
              <a:buNone/>
            </a:pPr>
            <a:r>
              <a:rPr b="1" lang="en-US" sz="2000"/>
              <a:t>for expenses</a:t>
            </a:r>
            <a:endParaRPr/>
          </a:p>
        </p:txBody>
      </p:sp>
      <p:sp>
        <p:nvSpPr>
          <p:cNvPr id="657" name="Google Shape;657;p46"/>
          <p:cNvSpPr txBox="1"/>
          <p:nvPr>
            <p:ph idx="3" type="body"/>
          </p:nvPr>
        </p:nvSpPr>
        <p:spPr>
          <a:xfrm>
            <a:off x="3385465" y="3400981"/>
            <a:ext cx="3587309" cy="991689"/>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SzPts val="4320"/>
              <a:buNone/>
            </a:pPr>
            <a:r>
              <a:rPr lang="en-US">
                <a:solidFill>
                  <a:schemeClr val="dk1"/>
                </a:solidFill>
              </a:rPr>
              <a:t>$45.47</a:t>
            </a:r>
            <a:r>
              <a:rPr lang="en-US" sz="1600">
                <a:solidFill>
                  <a:schemeClr val="dk1"/>
                </a:solidFill>
              </a:rPr>
              <a:t> </a:t>
            </a:r>
            <a:r>
              <a:rPr lang="en-US">
                <a:solidFill>
                  <a:schemeClr val="dk1"/>
                </a:solidFill>
              </a:rPr>
              <a:t>=</a:t>
            </a:r>
            <a:endParaRPr/>
          </a:p>
        </p:txBody>
      </p:sp>
      <p:sp>
        <p:nvSpPr>
          <p:cNvPr id="658" name="Google Shape;658;p46"/>
          <p:cNvSpPr txBox="1"/>
          <p:nvPr>
            <p:ph idx="4" type="body"/>
          </p:nvPr>
        </p:nvSpPr>
        <p:spPr>
          <a:xfrm>
            <a:off x="3155127" y="4687428"/>
            <a:ext cx="2895595" cy="1151633"/>
          </a:xfrm>
          <a:prstGeom prst="rect">
            <a:avLst/>
          </a:prstGeom>
          <a:noFill/>
          <a:ln>
            <a:noFill/>
          </a:ln>
        </p:spPr>
        <p:txBody>
          <a:bodyPr anchorCtr="0" anchor="t" bIns="45700" lIns="91425" spcFirstLastPara="1" rIns="91425" wrap="square" tIns="45700">
            <a:noAutofit/>
          </a:bodyPr>
          <a:lstStyle/>
          <a:p>
            <a:pPr indent="0" lvl="0" marL="0" rtl="0" algn="l">
              <a:lnSpc>
                <a:spcPct val="150000"/>
              </a:lnSpc>
              <a:spcBef>
                <a:spcPts val="0"/>
              </a:spcBef>
              <a:spcAft>
                <a:spcPts val="0"/>
              </a:spcAft>
              <a:buClr>
                <a:schemeClr val="accent6"/>
              </a:buClr>
              <a:buSzPts val="1600"/>
              <a:buFont typeface="Courier New"/>
              <a:buNone/>
            </a:pPr>
            <a:r>
              <a:rPr b="1" lang="en-US" sz="2000"/>
              <a:t>Gazebo/ROS courses</a:t>
            </a:r>
            <a:endParaRPr/>
          </a:p>
          <a:p>
            <a:pPr indent="0" lvl="0" marL="0" rtl="0" algn="l">
              <a:lnSpc>
                <a:spcPct val="150000"/>
              </a:lnSpc>
              <a:spcBef>
                <a:spcPts val="600"/>
              </a:spcBef>
              <a:spcAft>
                <a:spcPts val="0"/>
              </a:spcAft>
              <a:buClr>
                <a:schemeClr val="accent6"/>
              </a:buClr>
              <a:buSzPts val="1600"/>
              <a:buFont typeface="Courier New"/>
              <a:buNone/>
            </a:pPr>
            <a:r>
              <a:rPr b="1" i="1" lang="en-US" sz="2000"/>
              <a:t>*1 Month Purchased* </a:t>
            </a:r>
            <a:endParaRPr/>
          </a:p>
        </p:txBody>
      </p:sp>
      <p:sp>
        <p:nvSpPr>
          <p:cNvPr id="659" name="Google Shape;659;p46"/>
          <p:cNvSpPr txBox="1"/>
          <p:nvPr>
            <p:ph idx="5" type="body"/>
          </p:nvPr>
        </p:nvSpPr>
        <p:spPr>
          <a:xfrm>
            <a:off x="6483530" y="3400981"/>
            <a:ext cx="3113004" cy="991689"/>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SzPts val="4320"/>
              <a:buNone/>
            </a:pPr>
            <a:r>
              <a:rPr lang="en-US">
                <a:solidFill>
                  <a:schemeClr val="dk1"/>
                </a:solidFill>
              </a:rPr>
              <a:t>$254.53</a:t>
            </a:r>
            <a:endParaRPr/>
          </a:p>
        </p:txBody>
      </p:sp>
      <p:sp>
        <p:nvSpPr>
          <p:cNvPr id="660" name="Google Shape;660;p46"/>
          <p:cNvSpPr txBox="1"/>
          <p:nvPr>
            <p:ph idx="6" type="body"/>
          </p:nvPr>
        </p:nvSpPr>
        <p:spPr>
          <a:xfrm>
            <a:off x="6433148" y="4646449"/>
            <a:ext cx="2460843" cy="1151633"/>
          </a:xfrm>
          <a:prstGeom prst="rect">
            <a:avLst/>
          </a:prstGeom>
          <a:noFill/>
          <a:ln>
            <a:noFill/>
          </a:ln>
        </p:spPr>
        <p:txBody>
          <a:bodyPr anchorCtr="0" anchor="t" bIns="45700" lIns="91425" spcFirstLastPara="1" rIns="91425" wrap="square" tIns="45700">
            <a:normAutofit/>
          </a:bodyPr>
          <a:lstStyle/>
          <a:p>
            <a:pPr indent="0" lvl="0" marL="0" rtl="0" algn="l">
              <a:lnSpc>
                <a:spcPct val="150000"/>
              </a:lnSpc>
              <a:spcBef>
                <a:spcPts val="0"/>
              </a:spcBef>
              <a:spcAft>
                <a:spcPts val="0"/>
              </a:spcAft>
              <a:buClr>
                <a:schemeClr val="accent6"/>
              </a:buClr>
              <a:buSzPts val="2560"/>
              <a:buFont typeface="Courier New"/>
              <a:buNone/>
            </a:pPr>
            <a:r>
              <a:rPr b="1" lang="en-US" sz="3200"/>
              <a:t>Remainder​</a:t>
            </a:r>
            <a:endParaRPr/>
          </a:p>
        </p:txBody>
      </p:sp>
      <p:cxnSp>
        <p:nvCxnSpPr>
          <p:cNvPr id="661" name="Google Shape;661;p46"/>
          <p:cNvCxnSpPr/>
          <p:nvPr/>
        </p:nvCxnSpPr>
        <p:spPr>
          <a:xfrm>
            <a:off x="781114" y="4533900"/>
            <a:ext cx="1849484" cy="0"/>
          </a:xfrm>
          <a:prstGeom prst="straightConnector1">
            <a:avLst/>
          </a:prstGeom>
          <a:noFill/>
          <a:ln cap="rnd" cmpd="sng" w="9525">
            <a:solidFill>
              <a:schemeClr val="accent6"/>
            </a:solidFill>
            <a:prstDash val="solid"/>
            <a:round/>
            <a:headEnd len="sm" w="sm" type="none"/>
            <a:tailEnd len="sm" w="sm" type="none"/>
          </a:ln>
        </p:spPr>
      </p:cxnSp>
      <p:cxnSp>
        <p:nvCxnSpPr>
          <p:cNvPr id="662" name="Google Shape;662;p46"/>
          <p:cNvCxnSpPr/>
          <p:nvPr/>
        </p:nvCxnSpPr>
        <p:spPr>
          <a:xfrm>
            <a:off x="3676709" y="4533900"/>
            <a:ext cx="1849484" cy="0"/>
          </a:xfrm>
          <a:prstGeom prst="straightConnector1">
            <a:avLst/>
          </a:prstGeom>
          <a:noFill/>
          <a:ln cap="rnd" cmpd="sng" w="9525">
            <a:solidFill>
              <a:schemeClr val="accent6"/>
            </a:solidFill>
            <a:prstDash val="solid"/>
            <a:round/>
            <a:headEnd len="sm" w="sm" type="none"/>
            <a:tailEnd len="sm" w="sm" type="none"/>
          </a:ln>
        </p:spPr>
      </p:cxnSp>
      <p:cxnSp>
        <p:nvCxnSpPr>
          <p:cNvPr id="663" name="Google Shape;663;p46"/>
          <p:cNvCxnSpPr/>
          <p:nvPr/>
        </p:nvCxnSpPr>
        <p:spPr>
          <a:xfrm>
            <a:off x="6572306" y="4533900"/>
            <a:ext cx="1849484" cy="0"/>
          </a:xfrm>
          <a:prstGeom prst="straightConnector1">
            <a:avLst/>
          </a:prstGeom>
          <a:noFill/>
          <a:ln cap="rnd" cmpd="sng" w="9525">
            <a:solidFill>
              <a:schemeClr val="accent6"/>
            </a:solidFill>
            <a:prstDash val="solid"/>
            <a:round/>
            <a:headEnd len="sm" w="sm" type="none"/>
            <a:tailEnd len="sm" w="sm" type="none"/>
          </a:ln>
        </p:spPr>
      </p:cxn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7" name="Shape 667"/>
        <p:cNvGrpSpPr/>
        <p:nvPr/>
      </p:nvGrpSpPr>
      <p:grpSpPr>
        <a:xfrm>
          <a:off x="0" y="0"/>
          <a:ext cx="0" cy="0"/>
          <a:chOff x="0" y="0"/>
          <a:chExt cx="0" cy="0"/>
        </a:xfrm>
      </p:grpSpPr>
      <p:pic>
        <p:nvPicPr>
          <p:cNvPr id="668" name="Google Shape;668;p47"/>
          <p:cNvPicPr preferRelativeResize="0"/>
          <p:nvPr/>
        </p:nvPicPr>
        <p:blipFill rotWithShape="1">
          <a:blip r:embed="rId3">
            <a:alphaModFix/>
          </a:blip>
          <a:srcRect b="0" l="0" r="0" t="0"/>
          <a:stretch/>
        </p:blipFill>
        <p:spPr>
          <a:xfrm>
            <a:off x="583065" y="3351760"/>
            <a:ext cx="4963861" cy="2478832"/>
          </a:xfrm>
          <a:prstGeom prst="round2DiagRect">
            <a:avLst>
              <a:gd fmla="val 16667" name="adj1"/>
              <a:gd fmla="val 0" name="adj2"/>
            </a:avLst>
          </a:prstGeom>
          <a:noFill/>
          <a:ln cap="sq" cmpd="sng" w="88900">
            <a:solidFill>
              <a:schemeClr val="accent6"/>
            </a:solidFill>
            <a:prstDash val="solid"/>
            <a:miter lim="800000"/>
            <a:headEnd len="sm" w="sm" type="none"/>
            <a:tailEnd len="sm" w="sm" type="none"/>
          </a:ln>
          <a:effectLst>
            <a:outerShdw blurRad="254000" rotWithShape="0" algn="tl">
              <a:srgbClr val="000000">
                <a:alpha val="42745"/>
              </a:srgbClr>
            </a:outerShdw>
          </a:effectLst>
        </p:spPr>
      </p:pic>
      <p:pic>
        <p:nvPicPr>
          <p:cNvPr id="669" name="Google Shape;669;p47"/>
          <p:cNvPicPr preferRelativeResize="0"/>
          <p:nvPr/>
        </p:nvPicPr>
        <p:blipFill rotWithShape="1">
          <a:blip r:embed="rId4">
            <a:alphaModFix/>
          </a:blip>
          <a:srcRect b="0" l="0" r="0" t="0"/>
          <a:stretch/>
        </p:blipFill>
        <p:spPr>
          <a:xfrm>
            <a:off x="2200859" y="1689920"/>
            <a:ext cx="1316210" cy="1286068"/>
          </a:xfrm>
          <a:prstGeom prst="rect">
            <a:avLst/>
          </a:prstGeom>
          <a:noFill/>
          <a:ln>
            <a:noFill/>
          </a:ln>
        </p:spPr>
      </p:pic>
      <p:sp>
        <p:nvSpPr>
          <p:cNvPr id="670" name="Google Shape;670;p47"/>
          <p:cNvSpPr txBox="1"/>
          <p:nvPr/>
        </p:nvSpPr>
        <p:spPr>
          <a:xfrm>
            <a:off x="363893" y="2065692"/>
            <a:ext cx="7016498" cy="101566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6000">
                <a:solidFill>
                  <a:schemeClr val="accent6"/>
                </a:solidFill>
                <a:latin typeface="Century Gothic"/>
                <a:ea typeface="Century Gothic"/>
                <a:cs typeface="Century Gothic"/>
                <a:sym typeface="Century Gothic"/>
              </a:rPr>
              <a:t>OUR        </a:t>
            </a:r>
            <a:r>
              <a:rPr lang="en-US" sz="4800">
                <a:solidFill>
                  <a:schemeClr val="accent6"/>
                </a:solidFill>
                <a:latin typeface="Century Gothic"/>
                <a:ea typeface="Century Gothic"/>
                <a:cs typeface="Century Gothic"/>
                <a:sym typeface="Century Gothic"/>
              </a:rPr>
              <a:t>GITFLOW</a:t>
            </a:r>
            <a:endParaRPr/>
          </a:p>
        </p:txBody>
      </p:sp>
      <p:pic>
        <p:nvPicPr>
          <p:cNvPr id="671" name="Google Shape;671;p47"/>
          <p:cNvPicPr preferRelativeResize="0"/>
          <p:nvPr/>
        </p:nvPicPr>
        <p:blipFill rotWithShape="1">
          <a:blip r:embed="rId5">
            <a:alphaModFix/>
          </a:blip>
          <a:srcRect b="0" l="0" r="0" t="0"/>
          <a:stretch/>
        </p:blipFill>
        <p:spPr>
          <a:xfrm>
            <a:off x="6790619" y="2144317"/>
            <a:ext cx="4235069" cy="3014795"/>
          </a:xfrm>
          <a:prstGeom prst="rect">
            <a:avLst/>
          </a:prstGeom>
          <a:noFill/>
          <a:ln cap="sq" cmpd="sng" w="127000">
            <a:solidFill>
              <a:schemeClr val="accent6"/>
            </a:solidFill>
            <a:prstDash val="solid"/>
            <a:miter lim="800000"/>
            <a:headEnd len="sm" w="sm" type="none"/>
            <a:tailEnd len="sm" w="sm" type="none"/>
          </a:ln>
          <a:effectLst>
            <a:outerShdw blurRad="57150" rotWithShape="0" algn="tl" dir="2700000" dist="50800">
              <a:srgbClr val="000000">
                <a:alpha val="40000"/>
              </a:srgbClr>
            </a:outerShdw>
          </a:effectLst>
        </p:spPr>
      </p:pic>
      <p:sp>
        <p:nvSpPr>
          <p:cNvPr id="672" name="Google Shape;672;p47"/>
          <p:cNvSpPr txBox="1"/>
          <p:nvPr/>
        </p:nvSpPr>
        <p:spPr>
          <a:xfrm>
            <a:off x="6514128" y="5487599"/>
            <a:ext cx="6562140"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5400">
                <a:solidFill>
                  <a:schemeClr val="accent6"/>
                </a:solidFill>
                <a:latin typeface="Century Gothic"/>
                <a:ea typeface="Century Gothic"/>
                <a:cs typeface="Century Gothic"/>
                <a:sym typeface="Century Gothic"/>
              </a:rPr>
              <a:t>OUR</a:t>
            </a:r>
            <a:r>
              <a:rPr lang="en-US" sz="4400">
                <a:solidFill>
                  <a:schemeClr val="accent6"/>
                </a:solidFill>
                <a:latin typeface="Century Gothic"/>
                <a:ea typeface="Century Gothic"/>
                <a:cs typeface="Century Gothic"/>
                <a:sym typeface="Century Gothic"/>
              </a:rPr>
              <a:t>          Scrums</a:t>
            </a:r>
            <a:endParaRPr/>
          </a:p>
        </p:txBody>
      </p:sp>
      <p:pic>
        <p:nvPicPr>
          <p:cNvPr id="673" name="Google Shape;673;p47"/>
          <p:cNvPicPr preferRelativeResize="0"/>
          <p:nvPr/>
        </p:nvPicPr>
        <p:blipFill rotWithShape="1">
          <a:blip r:embed="rId6">
            <a:alphaModFix/>
          </a:blip>
          <a:srcRect b="0" l="0" r="0" t="0"/>
          <a:stretch/>
        </p:blipFill>
        <p:spPr>
          <a:xfrm>
            <a:off x="8215962" y="5397012"/>
            <a:ext cx="1184304" cy="1184304"/>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7" name="Shape 677"/>
        <p:cNvGrpSpPr/>
        <p:nvPr/>
      </p:nvGrpSpPr>
      <p:grpSpPr>
        <a:xfrm>
          <a:off x="0" y="0"/>
          <a:ext cx="0" cy="0"/>
          <a:chOff x="0" y="0"/>
          <a:chExt cx="0" cy="0"/>
        </a:xfrm>
      </p:grpSpPr>
      <p:pic>
        <p:nvPicPr>
          <p:cNvPr id="678" name="Google Shape;678;p48"/>
          <p:cNvPicPr preferRelativeResize="0"/>
          <p:nvPr/>
        </p:nvPicPr>
        <p:blipFill rotWithShape="1">
          <a:blip r:embed="rId3">
            <a:alphaModFix/>
          </a:blip>
          <a:srcRect b="0" l="0" r="0" t="0"/>
          <a:stretch/>
        </p:blipFill>
        <p:spPr>
          <a:xfrm>
            <a:off x="772811" y="2718630"/>
            <a:ext cx="10287000" cy="3800475"/>
          </a:xfrm>
          <a:prstGeom prst="snip2DiagRect">
            <a:avLst>
              <a:gd fmla="val 0" name="adj1"/>
              <a:gd fmla="val 16667" name="adj2"/>
            </a:avLst>
          </a:prstGeom>
          <a:solidFill>
            <a:srgbClr val="ECECEC"/>
          </a:solidFill>
          <a:ln cap="sq" cmpd="sng" w="88900">
            <a:solidFill>
              <a:srgbClr val="FFFFFF"/>
            </a:solidFill>
            <a:prstDash val="solid"/>
            <a:miter lim="800000"/>
            <a:headEnd len="sm" w="sm" type="none"/>
            <a:tailEnd len="sm" w="sm" type="none"/>
          </a:ln>
          <a:effectLst>
            <a:outerShdw blurRad="88900" rotWithShape="0" algn="tl">
              <a:srgbClr val="000000">
                <a:alpha val="44705"/>
              </a:srgbClr>
            </a:outerShdw>
          </a:effectLst>
        </p:spPr>
      </p:pic>
      <p:pic>
        <p:nvPicPr>
          <p:cNvPr id="679" name="Google Shape;679;p48"/>
          <p:cNvPicPr preferRelativeResize="0"/>
          <p:nvPr/>
        </p:nvPicPr>
        <p:blipFill rotWithShape="1">
          <a:blip r:embed="rId4">
            <a:alphaModFix/>
          </a:blip>
          <a:srcRect b="0" l="0" r="0" t="0"/>
          <a:stretch/>
        </p:blipFill>
        <p:spPr>
          <a:xfrm>
            <a:off x="6096000" y="1037846"/>
            <a:ext cx="1820636" cy="1820636"/>
          </a:xfrm>
          <a:prstGeom prst="rect">
            <a:avLst/>
          </a:prstGeom>
          <a:noFill/>
          <a:ln>
            <a:noFill/>
          </a:ln>
        </p:spPr>
      </p:pic>
      <p:sp>
        <p:nvSpPr>
          <p:cNvPr id="680" name="Google Shape;680;p48"/>
          <p:cNvSpPr txBox="1"/>
          <p:nvPr>
            <p:ph type="title"/>
          </p:nvPr>
        </p:nvSpPr>
        <p:spPr>
          <a:xfrm>
            <a:off x="2462471" y="1504593"/>
            <a:ext cx="5225953" cy="1036647"/>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accent6"/>
              </a:buClr>
              <a:buSzPts val="5400"/>
              <a:buFont typeface="Century Gothic"/>
              <a:buNone/>
            </a:pPr>
            <a:r>
              <a:rPr b="1" lang="en-US" sz="5400">
                <a:solidFill>
                  <a:schemeClr val="accent6"/>
                </a:solidFill>
              </a:rPr>
              <a:t>OUR</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4" name="Shape 684"/>
        <p:cNvGrpSpPr/>
        <p:nvPr/>
      </p:nvGrpSpPr>
      <p:grpSpPr>
        <a:xfrm>
          <a:off x="0" y="0"/>
          <a:ext cx="0" cy="0"/>
          <a:chOff x="0" y="0"/>
          <a:chExt cx="0" cy="0"/>
        </a:xfrm>
      </p:grpSpPr>
      <p:sp>
        <p:nvSpPr>
          <p:cNvPr id="685" name="Google Shape;685;p49"/>
          <p:cNvSpPr txBox="1"/>
          <p:nvPr>
            <p:ph type="title"/>
          </p:nvPr>
        </p:nvSpPr>
        <p:spPr>
          <a:xfrm>
            <a:off x="735482" y="1560519"/>
            <a:ext cx="7949682" cy="58003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accent6"/>
              </a:buClr>
              <a:buSzPts val="6000"/>
              <a:buFont typeface="Century Gothic"/>
              <a:buNone/>
            </a:pPr>
            <a:r>
              <a:rPr b="1" lang="en-US" sz="6000">
                <a:solidFill>
                  <a:schemeClr val="accent6"/>
                </a:solidFill>
              </a:rPr>
              <a:t>OUR</a:t>
            </a:r>
            <a:r>
              <a:rPr lang="en-US" sz="6000">
                <a:solidFill>
                  <a:schemeClr val="accent6"/>
                </a:solidFill>
              </a:rPr>
              <a:t> SUCCESSES</a:t>
            </a:r>
            <a:endParaRPr/>
          </a:p>
        </p:txBody>
      </p:sp>
      <p:sp>
        <p:nvSpPr>
          <p:cNvPr id="686" name="Google Shape;686;p49"/>
          <p:cNvSpPr txBox="1"/>
          <p:nvPr>
            <p:ph idx="1" type="body"/>
          </p:nvPr>
        </p:nvSpPr>
        <p:spPr>
          <a:xfrm>
            <a:off x="380993" y="4401061"/>
            <a:ext cx="2640803" cy="365125"/>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SzPts val="1280"/>
              <a:buNone/>
            </a:pPr>
            <a:r>
              <a:rPr b="1" lang="en-US"/>
              <a:t>Diverse Skillset</a:t>
            </a:r>
            <a:endParaRPr/>
          </a:p>
        </p:txBody>
      </p:sp>
      <p:sp>
        <p:nvSpPr>
          <p:cNvPr id="687" name="Google Shape;687;p49"/>
          <p:cNvSpPr txBox="1"/>
          <p:nvPr>
            <p:ph idx="2" type="body"/>
          </p:nvPr>
        </p:nvSpPr>
        <p:spPr>
          <a:xfrm>
            <a:off x="380993" y="4716576"/>
            <a:ext cx="2640803" cy="1616414"/>
          </a:xfrm>
          <a:prstGeom prst="rect">
            <a:avLst/>
          </a:prstGeom>
          <a:noFill/>
          <a:ln>
            <a:noFill/>
          </a:ln>
        </p:spPr>
        <p:txBody>
          <a:bodyPr anchorCtr="0" anchor="ctr" bIns="45700" lIns="91425" spcFirstLastPara="1" rIns="91425" wrap="square" tIns="45700">
            <a:normAutofit lnSpcReduction="10000"/>
          </a:bodyPr>
          <a:lstStyle/>
          <a:p>
            <a:pPr indent="0" lvl="0" marL="0" rtl="0" algn="ctr">
              <a:lnSpc>
                <a:spcPct val="150000"/>
              </a:lnSpc>
              <a:spcBef>
                <a:spcPts val="0"/>
              </a:spcBef>
              <a:spcAft>
                <a:spcPts val="0"/>
              </a:spcAft>
              <a:buSzPts val="1120"/>
              <a:buNone/>
            </a:pPr>
            <a:r>
              <a:rPr lang="en-US"/>
              <a:t>Due to us all having various and unique knowledge in the field of CS, we have been able to be good resources for one another. </a:t>
            </a:r>
            <a:endParaRPr/>
          </a:p>
        </p:txBody>
      </p:sp>
      <p:sp>
        <p:nvSpPr>
          <p:cNvPr id="688" name="Google Shape;688;p49"/>
          <p:cNvSpPr txBox="1"/>
          <p:nvPr>
            <p:ph idx="3" type="body"/>
          </p:nvPr>
        </p:nvSpPr>
        <p:spPr>
          <a:xfrm>
            <a:off x="380994" y="2605708"/>
            <a:ext cx="2640803" cy="365125"/>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SzPts val="1280"/>
              <a:buNone/>
            </a:pPr>
            <a:r>
              <a:rPr b="1" lang="en-US"/>
              <a:t>Independent</a:t>
            </a:r>
            <a:endParaRPr/>
          </a:p>
        </p:txBody>
      </p:sp>
      <p:sp>
        <p:nvSpPr>
          <p:cNvPr id="689" name="Google Shape;689;p49"/>
          <p:cNvSpPr txBox="1"/>
          <p:nvPr>
            <p:ph idx="4" type="body"/>
          </p:nvPr>
        </p:nvSpPr>
        <p:spPr>
          <a:xfrm>
            <a:off x="414590" y="2788270"/>
            <a:ext cx="2640803" cy="1616414"/>
          </a:xfrm>
          <a:prstGeom prst="rect">
            <a:avLst/>
          </a:prstGeom>
          <a:noFill/>
          <a:ln>
            <a:noFill/>
          </a:ln>
        </p:spPr>
        <p:txBody>
          <a:bodyPr anchorCtr="0" anchor="ctr" bIns="45700" lIns="91425" spcFirstLastPara="1" rIns="91425" wrap="square" tIns="45700">
            <a:normAutofit/>
          </a:bodyPr>
          <a:lstStyle/>
          <a:p>
            <a:pPr indent="0" lvl="0" marL="0" rtl="0" algn="ctr">
              <a:lnSpc>
                <a:spcPct val="150000"/>
              </a:lnSpc>
              <a:spcBef>
                <a:spcPts val="0"/>
              </a:spcBef>
              <a:spcAft>
                <a:spcPts val="0"/>
              </a:spcAft>
              <a:buSzPts val="1120"/>
              <a:buNone/>
            </a:pPr>
            <a:r>
              <a:rPr lang="en-US"/>
              <a:t>There hasn’t been many issues with dependency due to our decision to split up the foundation-level tasks</a:t>
            </a:r>
            <a:endParaRPr/>
          </a:p>
        </p:txBody>
      </p:sp>
      <p:sp>
        <p:nvSpPr>
          <p:cNvPr id="690" name="Google Shape;690;p49"/>
          <p:cNvSpPr txBox="1"/>
          <p:nvPr>
            <p:ph idx="5" type="body"/>
          </p:nvPr>
        </p:nvSpPr>
        <p:spPr>
          <a:xfrm>
            <a:off x="3193940" y="3063875"/>
            <a:ext cx="2640803" cy="365125"/>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SzPts val="1280"/>
              <a:buNone/>
            </a:pPr>
            <a:r>
              <a:rPr b="1" lang="en-US"/>
              <a:t>Supportive</a:t>
            </a:r>
            <a:endParaRPr/>
          </a:p>
        </p:txBody>
      </p:sp>
      <p:sp>
        <p:nvSpPr>
          <p:cNvPr id="691" name="Google Shape;691;p49"/>
          <p:cNvSpPr txBox="1"/>
          <p:nvPr>
            <p:ph idx="6" type="body"/>
          </p:nvPr>
        </p:nvSpPr>
        <p:spPr>
          <a:xfrm>
            <a:off x="3193940" y="3379390"/>
            <a:ext cx="2640803" cy="1616414"/>
          </a:xfrm>
          <a:prstGeom prst="rect">
            <a:avLst/>
          </a:prstGeom>
          <a:noFill/>
          <a:ln>
            <a:noFill/>
          </a:ln>
        </p:spPr>
        <p:txBody>
          <a:bodyPr anchorCtr="0" anchor="ctr" bIns="45700" lIns="91425" spcFirstLastPara="1" rIns="91425" wrap="square" tIns="45700">
            <a:normAutofit lnSpcReduction="10000"/>
          </a:bodyPr>
          <a:lstStyle/>
          <a:p>
            <a:pPr indent="0" lvl="0" marL="0" rtl="0" algn="ctr">
              <a:lnSpc>
                <a:spcPct val="150000"/>
              </a:lnSpc>
              <a:spcBef>
                <a:spcPts val="0"/>
              </a:spcBef>
              <a:spcAft>
                <a:spcPts val="0"/>
              </a:spcAft>
              <a:buSzPts val="1120"/>
              <a:buNone/>
            </a:pPr>
            <a:r>
              <a:rPr lang="en-US"/>
              <a:t>For whatever has occurred, we have been able to rebuild, debug, heal, or help each other recover as a group and move forward.</a:t>
            </a:r>
            <a:endParaRPr/>
          </a:p>
        </p:txBody>
      </p:sp>
      <p:sp>
        <p:nvSpPr>
          <p:cNvPr id="692" name="Google Shape;692;p49"/>
          <p:cNvSpPr txBox="1"/>
          <p:nvPr>
            <p:ph idx="7" type="body"/>
          </p:nvPr>
        </p:nvSpPr>
        <p:spPr>
          <a:xfrm>
            <a:off x="3855114" y="5571239"/>
            <a:ext cx="2640803"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SzPts val="2240"/>
              <a:buNone/>
            </a:pPr>
            <a:r>
              <a:rPr b="1" lang="en-US" sz="2800"/>
              <a:t>Major Milestones</a:t>
            </a:r>
            <a:endParaRPr/>
          </a:p>
        </p:txBody>
      </p:sp>
      <p:pic>
        <p:nvPicPr>
          <p:cNvPr id="693" name="Google Shape;693;p49"/>
          <p:cNvPicPr preferRelativeResize="0"/>
          <p:nvPr/>
        </p:nvPicPr>
        <p:blipFill rotWithShape="1">
          <a:blip r:embed="rId3">
            <a:alphaModFix/>
          </a:blip>
          <a:srcRect b="17686" l="24184" r="25060" t="11973"/>
          <a:stretch/>
        </p:blipFill>
        <p:spPr>
          <a:xfrm>
            <a:off x="8879288" y="391428"/>
            <a:ext cx="2476277" cy="1930367"/>
          </a:xfrm>
          <a:prstGeom prst="ellipse">
            <a:avLst/>
          </a:prstGeom>
          <a:noFill/>
          <a:ln cap="rnd" cmpd="sng" w="63500">
            <a:solidFill>
              <a:schemeClr val="dk1"/>
            </a:solidFill>
            <a:prstDash val="solid"/>
            <a:round/>
            <a:headEnd len="sm" w="sm" type="none"/>
            <a:tailEnd len="sm" w="sm" type="none"/>
          </a:ln>
          <a:effectLst>
            <a:outerShdw blurRad="381000" sx="-80000" rotWithShape="0" dir="5400000" dist="292100" sy="-18000">
              <a:srgbClr val="000000">
                <a:alpha val="21960"/>
              </a:srgbClr>
            </a:outerShdw>
          </a:effectLst>
        </p:spPr>
      </p:pic>
      <p:pic>
        <p:nvPicPr>
          <p:cNvPr id="694" name="Google Shape;694;p49"/>
          <p:cNvPicPr preferRelativeResize="0"/>
          <p:nvPr/>
        </p:nvPicPr>
        <p:blipFill rotWithShape="1">
          <a:blip r:embed="rId4">
            <a:alphaModFix/>
          </a:blip>
          <a:srcRect b="9416" l="30765" r="23319" t="17520"/>
          <a:stretch/>
        </p:blipFill>
        <p:spPr>
          <a:xfrm>
            <a:off x="6495917" y="2571553"/>
            <a:ext cx="3125299" cy="2424251"/>
          </a:xfrm>
          <a:prstGeom prst="rect">
            <a:avLst/>
          </a:prstGeom>
          <a:noFill/>
          <a:ln cap="sq" cmpd="thickThin" w="88900">
            <a:solidFill>
              <a:schemeClr val="dk1"/>
            </a:solidFill>
            <a:prstDash val="solid"/>
            <a:miter lim="800000"/>
            <a:headEnd len="sm" w="sm" type="none"/>
            <a:tailEnd len="sm" w="sm" type="none"/>
          </a:ln>
        </p:spPr>
      </p:pic>
      <p:pic>
        <p:nvPicPr>
          <p:cNvPr id="695" name="Google Shape;695;p49"/>
          <p:cNvPicPr preferRelativeResize="0"/>
          <p:nvPr/>
        </p:nvPicPr>
        <p:blipFill rotWithShape="1">
          <a:blip r:embed="rId5">
            <a:alphaModFix/>
          </a:blip>
          <a:srcRect b="18504" l="34056" r="32500" t="64950"/>
          <a:stretch/>
        </p:blipFill>
        <p:spPr>
          <a:xfrm>
            <a:off x="7329235" y="5446625"/>
            <a:ext cx="4077478" cy="1134691"/>
          </a:xfrm>
          <a:prstGeom prst="ellipse">
            <a:avLst/>
          </a:prstGeom>
          <a:noFill/>
          <a:ln cap="rnd" cmpd="sng" w="63500">
            <a:solidFill>
              <a:schemeClr val="dk1"/>
            </a:solidFill>
            <a:prstDash val="solid"/>
            <a:round/>
            <a:headEnd len="sm" w="sm" type="none"/>
            <a:tailEnd len="sm" w="sm" type="none"/>
          </a:ln>
          <a:effectLst>
            <a:outerShdw blurRad="381000" sx="-80000" rotWithShape="0" dir="5400000" dist="292100" sy="-18000">
              <a:srgbClr val="000000">
                <a:alpha val="21960"/>
              </a:srgbClr>
            </a:outerShdw>
          </a:effectLst>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5"/>
          <p:cNvSpPr txBox="1"/>
          <p:nvPr>
            <p:ph type="title"/>
          </p:nvPr>
        </p:nvSpPr>
        <p:spPr>
          <a:xfrm>
            <a:off x="1153391" y="1885971"/>
            <a:ext cx="5374236" cy="580029"/>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accent6"/>
              </a:buClr>
              <a:buSzPts val="4800"/>
              <a:buFont typeface="Century Gothic"/>
              <a:buNone/>
            </a:pPr>
            <a:r>
              <a:rPr lang="en-US" sz="4800">
                <a:solidFill>
                  <a:schemeClr val="accent6"/>
                </a:solidFill>
              </a:rPr>
              <a:t>THEN WHY </a:t>
            </a:r>
            <a:r>
              <a:rPr b="1" lang="en-US" sz="4800">
                <a:solidFill>
                  <a:schemeClr val="accent6"/>
                </a:solidFill>
              </a:rPr>
              <a:t>US</a:t>
            </a:r>
            <a:r>
              <a:rPr lang="en-US" sz="4800">
                <a:solidFill>
                  <a:schemeClr val="accent6"/>
                </a:solidFill>
              </a:rPr>
              <a:t>?</a:t>
            </a:r>
            <a:endParaRPr/>
          </a:p>
        </p:txBody>
      </p:sp>
      <p:sp>
        <p:nvSpPr>
          <p:cNvPr id="310" name="Google Shape;310;p5"/>
          <p:cNvSpPr txBox="1"/>
          <p:nvPr>
            <p:ph idx="1" type="body"/>
          </p:nvPr>
        </p:nvSpPr>
        <p:spPr>
          <a:xfrm>
            <a:off x="987136" y="2630665"/>
            <a:ext cx="9133609" cy="3125899"/>
          </a:xfrm>
          <a:prstGeom prst="rect">
            <a:avLst/>
          </a:prstGeom>
          <a:noFill/>
          <a:ln>
            <a:noFill/>
          </a:ln>
        </p:spPr>
        <p:txBody>
          <a:bodyPr anchorCtr="0" anchor="t" bIns="45700" lIns="91425" spcFirstLastPara="1" rIns="91425" wrap="square" tIns="45700">
            <a:normAutofit fontScale="25000" lnSpcReduction="20000"/>
          </a:bodyPr>
          <a:lstStyle/>
          <a:p>
            <a:pPr indent="-285750" lvl="0" marL="285750" rtl="0" algn="l">
              <a:lnSpc>
                <a:spcPct val="200000"/>
              </a:lnSpc>
              <a:spcBef>
                <a:spcPts val="0"/>
              </a:spcBef>
              <a:spcAft>
                <a:spcPts val="0"/>
              </a:spcAft>
              <a:buSzPct val="79999"/>
              <a:buFont typeface="Arial"/>
              <a:buChar char="•"/>
            </a:pPr>
            <a:r>
              <a:rPr lang="en-US" sz="7200"/>
              <a:t>They only managed to implement a TurtleBot, no drone</a:t>
            </a:r>
            <a:r>
              <a:rPr i="1" lang="en-US" sz="7200"/>
              <a:t>(s)</a:t>
            </a:r>
            <a:endParaRPr/>
          </a:p>
          <a:p>
            <a:pPr indent="-285750" lvl="0" marL="285750" rtl="0" algn="l">
              <a:lnSpc>
                <a:spcPct val="200000"/>
              </a:lnSpc>
              <a:spcBef>
                <a:spcPts val="600"/>
              </a:spcBef>
              <a:spcAft>
                <a:spcPts val="0"/>
              </a:spcAft>
              <a:buSzPct val="79999"/>
              <a:buFont typeface="Arial"/>
              <a:buChar char="•"/>
            </a:pPr>
            <a:r>
              <a:rPr lang="en-US" sz="7200"/>
              <a:t>Technology, Motives, and Algorithms have changed </a:t>
            </a:r>
            <a:r>
              <a:rPr b="1" i="1" lang="en-US" sz="7200"/>
              <a:t>rapidly</a:t>
            </a:r>
            <a:r>
              <a:rPr lang="en-US" sz="7200"/>
              <a:t> since their implementation</a:t>
            </a:r>
            <a:endParaRPr/>
          </a:p>
          <a:p>
            <a:pPr indent="-285750" lvl="0" marL="285750" rtl="0" algn="l">
              <a:lnSpc>
                <a:spcPct val="200000"/>
              </a:lnSpc>
              <a:spcBef>
                <a:spcPts val="600"/>
              </a:spcBef>
              <a:spcAft>
                <a:spcPts val="0"/>
              </a:spcAft>
              <a:buSzPct val="79999"/>
              <a:buFont typeface="Arial"/>
              <a:buChar char="•"/>
            </a:pPr>
            <a:r>
              <a:rPr lang="en-US" sz="7200"/>
              <a:t>Lockheed still wants CS students to have the opportunity to work on the latest simulation technology, robotics, and Deep/Machine Learning topics. </a:t>
            </a:r>
            <a:endParaRPr/>
          </a:p>
          <a:p>
            <a:pPr indent="-285750" lvl="0" marL="285750" rtl="0" algn="l">
              <a:lnSpc>
                <a:spcPct val="200000"/>
              </a:lnSpc>
              <a:spcBef>
                <a:spcPts val="600"/>
              </a:spcBef>
              <a:spcAft>
                <a:spcPts val="0"/>
              </a:spcAft>
              <a:buSzPct val="79999"/>
              <a:buFont typeface="Arial"/>
              <a:buChar char="•"/>
            </a:pPr>
            <a:r>
              <a:rPr lang="en-US" sz="7200"/>
              <a:t>To showcase a Swarm Approach for the previous task</a:t>
            </a:r>
            <a:endParaRPr/>
          </a:p>
          <a:p>
            <a:pPr indent="0" lvl="0" marL="0" rtl="0" algn="ctr">
              <a:lnSpc>
                <a:spcPct val="200000"/>
              </a:lnSpc>
              <a:spcBef>
                <a:spcPts val="600"/>
              </a:spcBef>
              <a:spcAft>
                <a:spcPts val="0"/>
              </a:spcAft>
              <a:buSzPct val="79999"/>
              <a:buNone/>
            </a:pPr>
            <a:r>
              <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9" name="Shape 699"/>
        <p:cNvGrpSpPr/>
        <p:nvPr/>
      </p:nvGrpSpPr>
      <p:grpSpPr>
        <a:xfrm>
          <a:off x="0" y="0"/>
          <a:ext cx="0" cy="0"/>
          <a:chOff x="0" y="0"/>
          <a:chExt cx="0" cy="0"/>
        </a:xfrm>
      </p:grpSpPr>
      <p:sp>
        <p:nvSpPr>
          <p:cNvPr id="700" name="Google Shape;700;p50"/>
          <p:cNvSpPr txBox="1"/>
          <p:nvPr>
            <p:ph type="title"/>
          </p:nvPr>
        </p:nvSpPr>
        <p:spPr>
          <a:xfrm>
            <a:off x="643498" y="1697488"/>
            <a:ext cx="7772400" cy="58003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accent6"/>
              </a:buClr>
              <a:buSzPts val="7200"/>
              <a:buFont typeface="Century Gothic"/>
              <a:buNone/>
            </a:pPr>
            <a:r>
              <a:rPr b="1" lang="en-US" sz="7200">
                <a:solidFill>
                  <a:schemeClr val="accent6"/>
                </a:solidFill>
              </a:rPr>
              <a:t>OUR</a:t>
            </a:r>
            <a:r>
              <a:rPr lang="en-US" sz="6000">
                <a:solidFill>
                  <a:schemeClr val="accent6"/>
                </a:solidFill>
              </a:rPr>
              <a:t> SETBACKS</a:t>
            </a:r>
            <a:endParaRPr/>
          </a:p>
        </p:txBody>
      </p:sp>
      <p:sp>
        <p:nvSpPr>
          <p:cNvPr id="701" name="Google Shape;701;p50"/>
          <p:cNvSpPr txBox="1"/>
          <p:nvPr>
            <p:ph idx="1" type="body"/>
          </p:nvPr>
        </p:nvSpPr>
        <p:spPr>
          <a:xfrm>
            <a:off x="351010" y="4636499"/>
            <a:ext cx="2640803" cy="365125"/>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SzPts val="1280"/>
              <a:buNone/>
            </a:pPr>
            <a:r>
              <a:rPr b="1" lang="en-US"/>
              <a:t>Life</a:t>
            </a:r>
            <a:endParaRPr/>
          </a:p>
        </p:txBody>
      </p:sp>
      <p:sp>
        <p:nvSpPr>
          <p:cNvPr id="702" name="Google Shape;702;p50"/>
          <p:cNvSpPr txBox="1"/>
          <p:nvPr>
            <p:ph idx="2" type="body"/>
          </p:nvPr>
        </p:nvSpPr>
        <p:spPr>
          <a:xfrm>
            <a:off x="351013" y="4858307"/>
            <a:ext cx="2640803" cy="1616414"/>
          </a:xfrm>
          <a:prstGeom prst="rect">
            <a:avLst/>
          </a:prstGeom>
          <a:noFill/>
          <a:ln>
            <a:noFill/>
          </a:ln>
        </p:spPr>
        <p:txBody>
          <a:bodyPr anchorCtr="0" anchor="ctr" bIns="45700" lIns="91425" spcFirstLastPara="1" rIns="91425" wrap="square" tIns="45700">
            <a:normAutofit/>
          </a:bodyPr>
          <a:lstStyle/>
          <a:p>
            <a:pPr indent="0" lvl="0" marL="0" rtl="0" algn="ctr">
              <a:lnSpc>
                <a:spcPct val="150000"/>
              </a:lnSpc>
              <a:spcBef>
                <a:spcPts val="0"/>
              </a:spcBef>
              <a:spcAft>
                <a:spcPts val="0"/>
              </a:spcAft>
              <a:buSzPts val="1120"/>
              <a:buNone/>
            </a:pPr>
            <a:r>
              <a:rPr lang="en-US"/>
              <a:t>Sickness, Moving, other Assignments. Losing time to and progress due to these unavoidable obstacles.</a:t>
            </a:r>
            <a:endParaRPr/>
          </a:p>
        </p:txBody>
      </p:sp>
      <p:sp>
        <p:nvSpPr>
          <p:cNvPr id="703" name="Google Shape;703;p50"/>
          <p:cNvSpPr txBox="1"/>
          <p:nvPr>
            <p:ph idx="3" type="body"/>
          </p:nvPr>
        </p:nvSpPr>
        <p:spPr>
          <a:xfrm>
            <a:off x="351012" y="2793425"/>
            <a:ext cx="2640803" cy="365125"/>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SzPts val="1280"/>
              <a:buNone/>
            </a:pPr>
            <a:r>
              <a:rPr b="1" lang="en-US"/>
              <a:t>Communication</a:t>
            </a:r>
            <a:endParaRPr/>
          </a:p>
        </p:txBody>
      </p:sp>
      <p:sp>
        <p:nvSpPr>
          <p:cNvPr id="704" name="Google Shape;704;p50"/>
          <p:cNvSpPr txBox="1"/>
          <p:nvPr>
            <p:ph idx="4" type="body"/>
          </p:nvPr>
        </p:nvSpPr>
        <p:spPr>
          <a:xfrm>
            <a:off x="351013" y="3108940"/>
            <a:ext cx="2640803" cy="1616414"/>
          </a:xfrm>
          <a:prstGeom prst="rect">
            <a:avLst/>
          </a:prstGeom>
          <a:noFill/>
          <a:ln>
            <a:noFill/>
          </a:ln>
        </p:spPr>
        <p:txBody>
          <a:bodyPr anchorCtr="0" anchor="ctr" bIns="45700" lIns="91425" spcFirstLastPara="1" rIns="91425" wrap="square" tIns="45700">
            <a:normAutofit lnSpcReduction="10000"/>
          </a:bodyPr>
          <a:lstStyle/>
          <a:p>
            <a:pPr indent="0" lvl="0" marL="0" rtl="0" algn="ctr">
              <a:lnSpc>
                <a:spcPct val="150000"/>
              </a:lnSpc>
              <a:spcBef>
                <a:spcPts val="0"/>
              </a:spcBef>
              <a:spcAft>
                <a:spcPts val="0"/>
              </a:spcAft>
              <a:buSzPts val="1120"/>
              <a:buNone/>
            </a:pPr>
            <a:r>
              <a:rPr lang="en-US"/>
              <a:t>As the semester went on, it got harder to keep up with meetings as a full group, classes would build up and result in less activity.</a:t>
            </a:r>
            <a:endParaRPr/>
          </a:p>
        </p:txBody>
      </p:sp>
      <p:sp>
        <p:nvSpPr>
          <p:cNvPr id="705" name="Google Shape;705;p50"/>
          <p:cNvSpPr txBox="1"/>
          <p:nvPr>
            <p:ph idx="5" type="body"/>
          </p:nvPr>
        </p:nvSpPr>
        <p:spPr>
          <a:xfrm>
            <a:off x="2980388" y="2562017"/>
            <a:ext cx="2640803" cy="365125"/>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SzPts val="1280"/>
              <a:buNone/>
            </a:pPr>
            <a:r>
              <a:rPr b="1" lang="en-US"/>
              <a:t>Workflow</a:t>
            </a:r>
            <a:endParaRPr/>
          </a:p>
        </p:txBody>
      </p:sp>
      <p:sp>
        <p:nvSpPr>
          <p:cNvPr id="706" name="Google Shape;706;p50"/>
          <p:cNvSpPr txBox="1"/>
          <p:nvPr>
            <p:ph idx="6" type="body"/>
          </p:nvPr>
        </p:nvSpPr>
        <p:spPr>
          <a:xfrm>
            <a:off x="2979326" y="2257209"/>
            <a:ext cx="2640803" cy="3062644"/>
          </a:xfrm>
          <a:prstGeom prst="rect">
            <a:avLst/>
          </a:prstGeom>
          <a:noFill/>
          <a:ln>
            <a:noFill/>
          </a:ln>
        </p:spPr>
        <p:txBody>
          <a:bodyPr anchorCtr="0" anchor="ctr" bIns="45700" lIns="91425" spcFirstLastPara="1" rIns="91425" wrap="square" tIns="45700">
            <a:normAutofit/>
          </a:bodyPr>
          <a:lstStyle/>
          <a:p>
            <a:pPr indent="0" lvl="0" marL="0" rtl="0" algn="ctr">
              <a:lnSpc>
                <a:spcPct val="150000"/>
              </a:lnSpc>
              <a:spcBef>
                <a:spcPts val="0"/>
              </a:spcBef>
              <a:spcAft>
                <a:spcPts val="0"/>
              </a:spcAft>
              <a:buSzPts val="1120"/>
              <a:buNone/>
            </a:pPr>
            <a:r>
              <a:rPr lang="en-US"/>
              <a:t>Building a simulation and robotics doesn’t work the same as a website. Finding the right way to assign tasks and deadlines has been difficult to get right.</a:t>
            </a:r>
            <a:endParaRPr/>
          </a:p>
        </p:txBody>
      </p:sp>
      <p:sp>
        <p:nvSpPr>
          <p:cNvPr id="707" name="Google Shape;707;p50"/>
          <p:cNvSpPr txBox="1"/>
          <p:nvPr>
            <p:ph idx="7" type="body"/>
          </p:nvPr>
        </p:nvSpPr>
        <p:spPr>
          <a:xfrm>
            <a:off x="5943046" y="3110786"/>
            <a:ext cx="2640803"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SzPts val="2560"/>
              <a:buNone/>
            </a:pPr>
            <a:r>
              <a:rPr b="1" lang="en-US" sz="3200"/>
              <a:t>Workspace Problems</a:t>
            </a:r>
            <a:endParaRPr/>
          </a:p>
        </p:txBody>
      </p:sp>
      <p:pic>
        <p:nvPicPr>
          <p:cNvPr id="708" name="Google Shape;708;p50"/>
          <p:cNvPicPr preferRelativeResize="0"/>
          <p:nvPr/>
        </p:nvPicPr>
        <p:blipFill rotWithShape="1">
          <a:blip r:embed="rId3">
            <a:alphaModFix/>
          </a:blip>
          <a:srcRect b="4033" l="31511" r="3242" t="25195"/>
          <a:stretch/>
        </p:blipFill>
        <p:spPr>
          <a:xfrm>
            <a:off x="8089641" y="314725"/>
            <a:ext cx="3390645" cy="2088135"/>
          </a:xfrm>
          <a:prstGeom prst="rect">
            <a:avLst/>
          </a:prstGeom>
          <a:noFill/>
          <a:ln cap="sq" cmpd="thickThin" w="88900">
            <a:solidFill>
              <a:srgbClr val="000000"/>
            </a:solidFill>
            <a:prstDash val="solid"/>
            <a:miter lim="800000"/>
            <a:headEnd len="sm" w="sm" type="none"/>
            <a:tailEnd len="sm" w="sm" type="none"/>
          </a:ln>
        </p:spPr>
      </p:pic>
      <p:pic>
        <p:nvPicPr>
          <p:cNvPr id="709" name="Google Shape;709;p50"/>
          <p:cNvPicPr preferRelativeResize="0"/>
          <p:nvPr/>
        </p:nvPicPr>
        <p:blipFill rotWithShape="1">
          <a:blip r:embed="rId4">
            <a:alphaModFix/>
          </a:blip>
          <a:srcRect b="0" l="0" r="0" t="0"/>
          <a:stretch/>
        </p:blipFill>
        <p:spPr>
          <a:xfrm>
            <a:off x="6250636" y="4412871"/>
            <a:ext cx="2088135" cy="2088135"/>
          </a:xfrm>
          <a:prstGeom prst="rect">
            <a:avLst/>
          </a:prstGeom>
          <a:noFill/>
          <a:ln cap="sq" cmpd="thickThin" w="88900">
            <a:solidFill>
              <a:srgbClr val="000000"/>
            </a:solidFill>
            <a:prstDash val="solid"/>
            <a:miter lim="800000"/>
            <a:headEnd len="sm" w="sm" type="none"/>
            <a:tailEnd len="sm" w="sm" type="none"/>
          </a:ln>
        </p:spPr>
      </p:pic>
      <p:pic>
        <p:nvPicPr>
          <p:cNvPr id="710" name="Google Shape;710;p50"/>
          <p:cNvPicPr preferRelativeResize="0"/>
          <p:nvPr/>
        </p:nvPicPr>
        <p:blipFill rotWithShape="1">
          <a:blip r:embed="rId5">
            <a:alphaModFix/>
          </a:blip>
          <a:srcRect b="10066" l="35281" r="10918" t="22857"/>
          <a:stretch/>
        </p:blipFill>
        <p:spPr>
          <a:xfrm>
            <a:off x="8755786" y="3293348"/>
            <a:ext cx="3085201" cy="2163591"/>
          </a:xfrm>
          <a:prstGeom prst="round2DiagRect">
            <a:avLst>
              <a:gd fmla="val 16667" name="adj1"/>
              <a:gd fmla="val 0" name="adj2"/>
            </a:avLst>
          </a:prstGeom>
          <a:noFill/>
          <a:ln cap="sq" cmpd="sng" w="88900">
            <a:solidFill>
              <a:schemeClr val="dk1"/>
            </a:solidFill>
            <a:prstDash val="solid"/>
            <a:miter lim="800000"/>
            <a:headEnd len="sm" w="sm" type="none"/>
            <a:tailEnd len="sm" w="sm" type="none"/>
          </a:ln>
          <a:effectLst>
            <a:outerShdw blurRad="254000" rotWithShape="0" algn="tl">
              <a:srgbClr val="000000">
                <a:alpha val="42745"/>
              </a:srgbClr>
            </a:outerShdw>
          </a:effectLst>
        </p:spPr>
      </p:pic>
      <p:sp>
        <p:nvSpPr>
          <p:cNvPr id="711" name="Google Shape;711;p50"/>
          <p:cNvSpPr txBox="1"/>
          <p:nvPr/>
        </p:nvSpPr>
        <p:spPr>
          <a:xfrm>
            <a:off x="3051830" y="4778651"/>
            <a:ext cx="2640803" cy="365125"/>
          </a:xfrm>
          <a:prstGeom prst="rect">
            <a:avLst/>
          </a:prstGeom>
          <a:noFill/>
          <a:ln>
            <a:noFill/>
          </a:ln>
        </p:spPr>
        <p:txBody>
          <a:bodyPr anchorCtr="0" anchor="ctr" bIns="45700" lIns="91425" spcFirstLastPara="1" rIns="91425" wrap="square" tIns="45700">
            <a:normAutofit fontScale="92500"/>
          </a:bodyPr>
          <a:lstStyle/>
          <a:p>
            <a:pPr indent="0" lvl="0" marL="0" marR="0" rtl="0" algn="ctr">
              <a:spcBef>
                <a:spcPts val="0"/>
              </a:spcBef>
              <a:spcAft>
                <a:spcPts val="0"/>
              </a:spcAft>
              <a:buClr>
                <a:schemeClr val="lt1"/>
              </a:buClr>
              <a:buSzPct val="80000"/>
              <a:buFont typeface="Noto Sans Symbols"/>
              <a:buNone/>
            </a:pPr>
            <a:r>
              <a:rPr b="1" lang="en-US" sz="1600" cap="none">
                <a:solidFill>
                  <a:schemeClr val="accent6"/>
                </a:solidFill>
                <a:latin typeface="Century Gothic"/>
                <a:ea typeface="Century Gothic"/>
                <a:cs typeface="Century Gothic"/>
                <a:sym typeface="Century Gothic"/>
              </a:rPr>
              <a:t>Hardware Limitations</a:t>
            </a:r>
            <a:endParaRPr/>
          </a:p>
        </p:txBody>
      </p:sp>
      <p:sp>
        <p:nvSpPr>
          <p:cNvPr id="712" name="Google Shape;712;p50"/>
          <p:cNvSpPr txBox="1"/>
          <p:nvPr/>
        </p:nvSpPr>
        <p:spPr>
          <a:xfrm>
            <a:off x="2824690" y="5063693"/>
            <a:ext cx="3271310" cy="1667188"/>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lang="en-US" sz="1400">
                <a:solidFill>
                  <a:schemeClr val="dk1"/>
                </a:solidFill>
                <a:latin typeface="Century Gothic"/>
                <a:ea typeface="Century Gothic"/>
                <a:cs typeface="Century Gothic"/>
                <a:sym typeface="Century Gothic"/>
              </a:rPr>
              <a:t>As discussed earlier, we sought to implement 3D Navigation but it was too intensive on our systems. Inevitably we lost some time due to needing to keep reverting back.</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6" name="Shape 716"/>
        <p:cNvGrpSpPr/>
        <p:nvPr/>
      </p:nvGrpSpPr>
      <p:grpSpPr>
        <a:xfrm>
          <a:off x="0" y="0"/>
          <a:ext cx="0" cy="0"/>
          <a:chOff x="0" y="0"/>
          <a:chExt cx="0" cy="0"/>
        </a:xfrm>
      </p:grpSpPr>
      <p:sp>
        <p:nvSpPr>
          <p:cNvPr id="717" name="Google Shape;717;p51"/>
          <p:cNvSpPr txBox="1"/>
          <p:nvPr>
            <p:ph type="title"/>
          </p:nvPr>
        </p:nvSpPr>
        <p:spPr>
          <a:xfrm>
            <a:off x="825674" y="1327759"/>
            <a:ext cx="4989628" cy="1929505"/>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accent6"/>
              </a:buClr>
              <a:buSzPts val="4800"/>
              <a:buFont typeface="Century Gothic"/>
              <a:buNone/>
            </a:pPr>
            <a:r>
              <a:rPr b="1" lang="en-US"/>
              <a:t>QUESTIONS</a:t>
            </a:r>
            <a:endParaRPr/>
          </a:p>
        </p:txBody>
      </p:sp>
      <p:sp>
        <p:nvSpPr>
          <p:cNvPr id="718" name="Google Shape;718;p51"/>
          <p:cNvSpPr txBox="1"/>
          <p:nvPr>
            <p:ph idx="1" type="body"/>
          </p:nvPr>
        </p:nvSpPr>
        <p:spPr>
          <a:xfrm>
            <a:off x="825674" y="3020989"/>
            <a:ext cx="4989628" cy="816022"/>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SzPts val="1440"/>
              <a:buNone/>
            </a:pPr>
            <a:r>
              <a:rPr lang="en-US">
                <a:solidFill>
                  <a:schemeClr val="lt1"/>
                </a:solidFill>
              </a:rPr>
              <a:t>Thank You</a:t>
            </a:r>
            <a:endParaRPr/>
          </a:p>
        </p:txBody>
      </p:sp>
      <p:pic>
        <p:nvPicPr>
          <p:cNvPr id="719" name="Google Shape;719;p51"/>
          <p:cNvPicPr preferRelativeResize="0"/>
          <p:nvPr/>
        </p:nvPicPr>
        <p:blipFill rotWithShape="1">
          <a:blip r:embed="rId3">
            <a:alphaModFix/>
          </a:blip>
          <a:srcRect b="5849" l="48904" r="1504" t="55949"/>
          <a:stretch/>
        </p:blipFill>
        <p:spPr>
          <a:xfrm>
            <a:off x="5486400" y="2223101"/>
            <a:ext cx="6111551" cy="2648073"/>
          </a:xfrm>
          <a:prstGeom prst="rect">
            <a:avLst/>
          </a:prstGeom>
          <a:noFill/>
          <a:ln cap="sq" cmpd="thickThin" w="203200">
            <a:solidFill>
              <a:srgbClr val="000000"/>
            </a:solidFill>
            <a:prstDash val="solid"/>
            <a:miter lim="800000"/>
            <a:headEnd len="sm" w="sm" type="none"/>
            <a:tailEnd len="sm" w="sm" type="none"/>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6"/>
          <p:cNvSpPr txBox="1"/>
          <p:nvPr>
            <p:ph type="title"/>
          </p:nvPr>
        </p:nvSpPr>
        <p:spPr>
          <a:xfrm>
            <a:off x="2114024" y="357829"/>
            <a:ext cx="5673904" cy="667498"/>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accent6"/>
              </a:buClr>
              <a:buSzPts val="4400"/>
              <a:buFont typeface="Century Gothic"/>
              <a:buNone/>
            </a:pPr>
            <a:r>
              <a:rPr b="1" lang="en-US" sz="4400">
                <a:solidFill>
                  <a:schemeClr val="accent6"/>
                </a:solidFill>
              </a:rPr>
              <a:t>OUR </a:t>
            </a:r>
            <a:r>
              <a:rPr lang="en-US">
                <a:solidFill>
                  <a:schemeClr val="accent6"/>
                </a:solidFill>
              </a:rPr>
              <a:t>TECHNOLOGIES</a:t>
            </a:r>
            <a:endParaRPr b="1" sz="4400">
              <a:solidFill>
                <a:schemeClr val="accent6"/>
              </a:solidFill>
            </a:endParaRPr>
          </a:p>
        </p:txBody>
      </p:sp>
      <p:pic>
        <p:nvPicPr>
          <p:cNvPr id="317" name="Google Shape;317;p6"/>
          <p:cNvPicPr preferRelativeResize="0"/>
          <p:nvPr/>
        </p:nvPicPr>
        <p:blipFill rotWithShape="1">
          <a:blip r:embed="rId3">
            <a:alphaModFix/>
          </a:blip>
          <a:srcRect b="0" l="0" r="0" t="0"/>
          <a:stretch/>
        </p:blipFill>
        <p:spPr>
          <a:xfrm>
            <a:off x="2790215" y="1650857"/>
            <a:ext cx="1373177" cy="1972891"/>
          </a:xfrm>
          <a:prstGeom prst="rect">
            <a:avLst/>
          </a:prstGeom>
          <a:noFill/>
          <a:ln>
            <a:noFill/>
          </a:ln>
        </p:spPr>
      </p:pic>
      <p:pic>
        <p:nvPicPr>
          <p:cNvPr id="318" name="Google Shape;318;p6"/>
          <p:cNvPicPr preferRelativeResize="0"/>
          <p:nvPr/>
        </p:nvPicPr>
        <p:blipFill rotWithShape="1">
          <a:blip r:embed="rId4">
            <a:alphaModFix/>
          </a:blip>
          <a:srcRect b="0" l="0" r="0" t="0"/>
          <a:stretch/>
        </p:blipFill>
        <p:spPr>
          <a:xfrm>
            <a:off x="9847741" y="1244283"/>
            <a:ext cx="1731705" cy="1731705"/>
          </a:xfrm>
          <a:prstGeom prst="rect">
            <a:avLst/>
          </a:prstGeom>
          <a:noFill/>
          <a:ln>
            <a:noFill/>
          </a:ln>
        </p:spPr>
      </p:pic>
      <p:pic>
        <p:nvPicPr>
          <p:cNvPr id="319" name="Google Shape;319;p6"/>
          <p:cNvPicPr preferRelativeResize="0"/>
          <p:nvPr/>
        </p:nvPicPr>
        <p:blipFill rotWithShape="1">
          <a:blip r:embed="rId5">
            <a:alphaModFix/>
          </a:blip>
          <a:srcRect b="0" l="0" r="0" t="0"/>
          <a:stretch/>
        </p:blipFill>
        <p:spPr>
          <a:xfrm>
            <a:off x="5148485" y="1575133"/>
            <a:ext cx="2770910" cy="736023"/>
          </a:xfrm>
          <a:prstGeom prst="rect">
            <a:avLst/>
          </a:prstGeom>
          <a:noFill/>
          <a:ln>
            <a:noFill/>
          </a:ln>
        </p:spPr>
      </p:pic>
      <p:pic>
        <p:nvPicPr>
          <p:cNvPr id="320" name="Google Shape;320;p6"/>
          <p:cNvPicPr preferRelativeResize="0"/>
          <p:nvPr/>
        </p:nvPicPr>
        <p:blipFill rotWithShape="1">
          <a:blip r:embed="rId6">
            <a:alphaModFix/>
          </a:blip>
          <a:srcRect b="0" l="0" r="0" t="0"/>
          <a:stretch/>
        </p:blipFill>
        <p:spPr>
          <a:xfrm>
            <a:off x="460708" y="3147421"/>
            <a:ext cx="1527815" cy="1492827"/>
          </a:xfrm>
          <a:prstGeom prst="rect">
            <a:avLst/>
          </a:prstGeom>
          <a:noFill/>
          <a:ln>
            <a:noFill/>
          </a:ln>
        </p:spPr>
      </p:pic>
      <p:pic>
        <p:nvPicPr>
          <p:cNvPr id="321" name="Google Shape;321;p6"/>
          <p:cNvPicPr preferRelativeResize="0"/>
          <p:nvPr/>
        </p:nvPicPr>
        <p:blipFill rotWithShape="1">
          <a:blip r:embed="rId7">
            <a:alphaModFix/>
          </a:blip>
          <a:srcRect b="0" l="0" r="0" t="0"/>
          <a:stretch/>
        </p:blipFill>
        <p:spPr>
          <a:xfrm>
            <a:off x="8298252" y="3253636"/>
            <a:ext cx="1590738" cy="1590738"/>
          </a:xfrm>
          <a:prstGeom prst="rect">
            <a:avLst/>
          </a:prstGeom>
          <a:noFill/>
          <a:ln>
            <a:noFill/>
          </a:ln>
        </p:spPr>
      </p:pic>
      <p:pic>
        <p:nvPicPr>
          <p:cNvPr id="322" name="Google Shape;322;p6"/>
          <p:cNvPicPr preferRelativeResize="0"/>
          <p:nvPr/>
        </p:nvPicPr>
        <p:blipFill rotWithShape="1">
          <a:blip r:embed="rId8">
            <a:alphaModFix/>
          </a:blip>
          <a:srcRect b="0" l="0" r="0" t="0"/>
          <a:stretch/>
        </p:blipFill>
        <p:spPr>
          <a:xfrm>
            <a:off x="8169193" y="146383"/>
            <a:ext cx="1428750" cy="1428750"/>
          </a:xfrm>
          <a:prstGeom prst="rect">
            <a:avLst/>
          </a:prstGeom>
          <a:noFill/>
          <a:ln>
            <a:noFill/>
          </a:ln>
        </p:spPr>
      </p:pic>
      <p:pic>
        <p:nvPicPr>
          <p:cNvPr id="323" name="Google Shape;323;p6"/>
          <p:cNvPicPr preferRelativeResize="0"/>
          <p:nvPr/>
        </p:nvPicPr>
        <p:blipFill rotWithShape="1">
          <a:blip r:embed="rId9">
            <a:alphaModFix/>
          </a:blip>
          <a:srcRect b="0" l="0" r="0" t="0"/>
          <a:stretch/>
        </p:blipFill>
        <p:spPr>
          <a:xfrm>
            <a:off x="5841680" y="3049509"/>
            <a:ext cx="1590739" cy="1590739"/>
          </a:xfrm>
          <a:prstGeom prst="rect">
            <a:avLst/>
          </a:prstGeom>
          <a:noFill/>
          <a:ln>
            <a:noFill/>
          </a:ln>
        </p:spPr>
      </p:pic>
      <p:pic>
        <p:nvPicPr>
          <p:cNvPr id="324" name="Google Shape;324;p6"/>
          <p:cNvPicPr preferRelativeResize="0"/>
          <p:nvPr/>
        </p:nvPicPr>
        <p:blipFill rotWithShape="1">
          <a:blip r:embed="rId10">
            <a:alphaModFix/>
          </a:blip>
          <a:srcRect b="0" l="0" r="0" t="0"/>
          <a:stretch/>
        </p:blipFill>
        <p:spPr>
          <a:xfrm>
            <a:off x="9763985" y="4772734"/>
            <a:ext cx="1607424" cy="1492827"/>
          </a:xfrm>
          <a:prstGeom prst="rect">
            <a:avLst/>
          </a:prstGeom>
          <a:noFill/>
          <a:ln>
            <a:noFill/>
          </a:ln>
        </p:spPr>
      </p:pic>
      <p:pic>
        <p:nvPicPr>
          <p:cNvPr id="325" name="Google Shape;325;p6"/>
          <p:cNvPicPr preferRelativeResize="0"/>
          <p:nvPr/>
        </p:nvPicPr>
        <p:blipFill rotWithShape="1">
          <a:blip r:embed="rId11">
            <a:alphaModFix/>
          </a:blip>
          <a:srcRect b="0" l="0" r="0" t="0"/>
          <a:stretch/>
        </p:blipFill>
        <p:spPr>
          <a:xfrm>
            <a:off x="3426402" y="4360561"/>
            <a:ext cx="1905000" cy="1905000"/>
          </a:xfrm>
          <a:prstGeom prst="rect">
            <a:avLst/>
          </a:prstGeom>
          <a:noFill/>
          <a:ln>
            <a:noFill/>
          </a:ln>
        </p:spPr>
      </p:pic>
      <p:pic>
        <p:nvPicPr>
          <p:cNvPr id="326" name="Google Shape;326;p6"/>
          <p:cNvPicPr preferRelativeResize="0"/>
          <p:nvPr/>
        </p:nvPicPr>
        <p:blipFill rotWithShape="1">
          <a:blip r:embed="rId12">
            <a:alphaModFix/>
          </a:blip>
          <a:srcRect b="0" l="0" r="0" t="0"/>
          <a:stretch/>
        </p:blipFill>
        <p:spPr>
          <a:xfrm>
            <a:off x="6169359" y="5255876"/>
            <a:ext cx="2756668" cy="1492828"/>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7"/>
          <p:cNvSpPr txBox="1"/>
          <p:nvPr>
            <p:ph type="title"/>
          </p:nvPr>
        </p:nvSpPr>
        <p:spPr>
          <a:xfrm>
            <a:off x="251060" y="2685973"/>
            <a:ext cx="6704548" cy="580030"/>
          </a:xfrm>
          <a:prstGeom prst="rect">
            <a:avLst/>
          </a:prstGeom>
          <a:noFill/>
          <a:ln>
            <a:noFill/>
          </a:ln>
        </p:spPr>
        <p:txBody>
          <a:bodyPr anchorCtr="0" anchor="ctr" bIns="45700" lIns="91425" spcFirstLastPara="1" rIns="91425" wrap="square" tIns="45700">
            <a:normAutofit fontScale="90000"/>
          </a:bodyPr>
          <a:lstStyle/>
          <a:p>
            <a:pPr indent="0" lvl="0" marL="0" rtl="0" algn="l">
              <a:spcBef>
                <a:spcPts val="0"/>
              </a:spcBef>
              <a:spcAft>
                <a:spcPts val="0"/>
              </a:spcAft>
              <a:buClr>
                <a:schemeClr val="accent6"/>
              </a:buClr>
              <a:buSzPct val="100000"/>
              <a:buFont typeface="Century Gothic"/>
              <a:buNone/>
            </a:pPr>
            <a:r>
              <a:rPr b="1" lang="en-US" sz="4400">
                <a:solidFill>
                  <a:schemeClr val="accent6"/>
                </a:solidFill>
              </a:rPr>
              <a:t>OUR</a:t>
            </a:r>
            <a:r>
              <a:rPr lang="en-US">
                <a:solidFill>
                  <a:schemeClr val="accent6"/>
                </a:solidFill>
              </a:rPr>
              <a:t> </a:t>
            </a:r>
            <a:br>
              <a:rPr lang="en-US">
                <a:solidFill>
                  <a:schemeClr val="accent6"/>
                </a:solidFill>
              </a:rPr>
            </a:br>
            <a:r>
              <a:rPr lang="en-US">
                <a:solidFill>
                  <a:schemeClr val="accent6"/>
                </a:solidFill>
              </a:rPr>
              <a:t>APPROACH </a:t>
            </a:r>
            <a:br>
              <a:rPr lang="en-US">
                <a:solidFill>
                  <a:schemeClr val="accent6"/>
                </a:solidFill>
              </a:rPr>
            </a:br>
            <a:r>
              <a:rPr lang="en-US">
                <a:solidFill>
                  <a:schemeClr val="accent6"/>
                </a:solidFill>
              </a:rPr>
              <a:t>PHILOSOPHY</a:t>
            </a:r>
            <a:endParaRPr/>
          </a:p>
        </p:txBody>
      </p:sp>
      <p:pic>
        <p:nvPicPr>
          <p:cNvPr id="332" name="Google Shape;332;p7"/>
          <p:cNvPicPr preferRelativeResize="0"/>
          <p:nvPr/>
        </p:nvPicPr>
        <p:blipFill rotWithShape="1">
          <a:blip r:embed="rId3">
            <a:alphaModFix/>
          </a:blip>
          <a:srcRect b="0" l="0" r="0" t="0"/>
          <a:stretch/>
        </p:blipFill>
        <p:spPr>
          <a:xfrm>
            <a:off x="3095255" y="1332470"/>
            <a:ext cx="6001490" cy="5202357"/>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8"/>
          <p:cNvSpPr txBox="1"/>
          <p:nvPr>
            <p:ph type="title"/>
          </p:nvPr>
        </p:nvSpPr>
        <p:spPr>
          <a:xfrm>
            <a:off x="678542" y="760406"/>
            <a:ext cx="7552153" cy="827894"/>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accent6"/>
              </a:buClr>
              <a:buSzPts val="4000"/>
              <a:buFont typeface="Century Gothic"/>
              <a:buNone/>
            </a:pPr>
            <a:r>
              <a:rPr b="1" lang="en-US" sz="4000">
                <a:solidFill>
                  <a:schemeClr val="accent6"/>
                </a:solidFill>
              </a:rPr>
              <a:t>STAGES</a:t>
            </a:r>
            <a:r>
              <a:rPr lang="en-US" sz="4000">
                <a:solidFill>
                  <a:schemeClr val="accent6"/>
                </a:solidFill>
              </a:rPr>
              <a:t> OF PRODUCTION</a:t>
            </a:r>
            <a:endParaRPr/>
          </a:p>
        </p:txBody>
      </p:sp>
      <p:sp>
        <p:nvSpPr>
          <p:cNvPr id="338" name="Google Shape;338;p8"/>
          <p:cNvSpPr txBox="1"/>
          <p:nvPr>
            <p:ph idx="1" type="body"/>
          </p:nvPr>
        </p:nvSpPr>
        <p:spPr>
          <a:xfrm>
            <a:off x="965511" y="3417877"/>
            <a:ext cx="280628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SzPts val="1440"/>
              <a:buNone/>
            </a:pPr>
            <a:r>
              <a:rPr b="1" lang="en-US" sz="1800"/>
              <a:t>Stage 1 </a:t>
            </a:r>
            <a:r>
              <a:rPr lang="en-US" sz="1800"/>
              <a:t>- Research​</a:t>
            </a:r>
            <a:endParaRPr/>
          </a:p>
        </p:txBody>
      </p:sp>
      <p:sp>
        <p:nvSpPr>
          <p:cNvPr id="339" name="Google Shape;339;p8"/>
          <p:cNvSpPr txBox="1"/>
          <p:nvPr>
            <p:ph idx="2" type="body"/>
          </p:nvPr>
        </p:nvSpPr>
        <p:spPr>
          <a:xfrm>
            <a:off x="678542" y="3954137"/>
            <a:ext cx="3345232" cy="1864041"/>
          </a:xfrm>
          <a:prstGeom prst="rect">
            <a:avLst/>
          </a:prstGeom>
          <a:noFill/>
          <a:ln>
            <a:noFill/>
          </a:ln>
        </p:spPr>
        <p:txBody>
          <a:bodyPr anchorCtr="0" anchor="ctr" bIns="45700" lIns="91425" spcFirstLastPara="1" rIns="91425" wrap="square" tIns="45700">
            <a:noAutofit/>
          </a:bodyPr>
          <a:lstStyle/>
          <a:p>
            <a:pPr indent="0" lvl="0" marL="0" rtl="0" algn="ctr">
              <a:lnSpc>
                <a:spcPct val="150000"/>
              </a:lnSpc>
              <a:spcBef>
                <a:spcPts val="0"/>
              </a:spcBef>
              <a:spcAft>
                <a:spcPts val="0"/>
              </a:spcAft>
              <a:buSzPts val="1440"/>
              <a:buNone/>
            </a:pPr>
            <a:r>
              <a:rPr lang="en-US" sz="1800"/>
              <a:t>We look into all aspects and tools required for our project. Gain the skillset and mastery for efficient and effective development.</a:t>
            </a:r>
            <a:endParaRPr/>
          </a:p>
        </p:txBody>
      </p:sp>
      <p:sp>
        <p:nvSpPr>
          <p:cNvPr id="340" name="Google Shape;340;p8"/>
          <p:cNvSpPr txBox="1"/>
          <p:nvPr>
            <p:ph idx="3" type="body"/>
          </p:nvPr>
        </p:nvSpPr>
        <p:spPr>
          <a:xfrm>
            <a:off x="4514520" y="3400925"/>
            <a:ext cx="280628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SzPts val="1440"/>
              <a:buNone/>
            </a:pPr>
            <a:r>
              <a:rPr b="1" lang="en-US" sz="1800"/>
              <a:t>Stage 2 </a:t>
            </a:r>
            <a:r>
              <a:rPr lang="en-US" sz="1800"/>
              <a:t>- Development​</a:t>
            </a:r>
            <a:endParaRPr/>
          </a:p>
        </p:txBody>
      </p:sp>
      <p:sp>
        <p:nvSpPr>
          <p:cNvPr id="341" name="Google Shape;341;p8"/>
          <p:cNvSpPr txBox="1"/>
          <p:nvPr>
            <p:ph idx="4" type="body"/>
          </p:nvPr>
        </p:nvSpPr>
        <p:spPr>
          <a:xfrm>
            <a:off x="4514520" y="4323570"/>
            <a:ext cx="2806280" cy="1148945"/>
          </a:xfrm>
          <a:prstGeom prst="rect">
            <a:avLst/>
          </a:prstGeom>
          <a:noFill/>
          <a:ln>
            <a:noFill/>
          </a:ln>
        </p:spPr>
        <p:txBody>
          <a:bodyPr anchorCtr="0" anchor="ctr" bIns="45700" lIns="91425" spcFirstLastPara="1" rIns="91425" wrap="square" tIns="45700">
            <a:noAutofit/>
          </a:bodyPr>
          <a:lstStyle/>
          <a:p>
            <a:pPr indent="0" lvl="0" marL="0" rtl="0" algn="ctr">
              <a:lnSpc>
                <a:spcPct val="150000"/>
              </a:lnSpc>
              <a:spcBef>
                <a:spcPts val="0"/>
              </a:spcBef>
              <a:spcAft>
                <a:spcPts val="0"/>
              </a:spcAft>
              <a:buSzPts val="1440"/>
              <a:buNone/>
            </a:pPr>
            <a:r>
              <a:rPr lang="en-US" sz="1800"/>
              <a:t>We implement our acquired knowledge and implement all tools for a working, base level, deliverable</a:t>
            </a:r>
            <a:endParaRPr/>
          </a:p>
        </p:txBody>
      </p:sp>
      <p:sp>
        <p:nvSpPr>
          <p:cNvPr id="342" name="Google Shape;342;p8"/>
          <p:cNvSpPr txBox="1"/>
          <p:nvPr>
            <p:ph idx="5" type="body"/>
          </p:nvPr>
        </p:nvSpPr>
        <p:spPr>
          <a:xfrm>
            <a:off x="8063529" y="3400925"/>
            <a:ext cx="269224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SzPts val="1440"/>
              <a:buNone/>
            </a:pPr>
            <a:r>
              <a:rPr b="1" lang="en-US" sz="1800"/>
              <a:t>Stage 3</a:t>
            </a:r>
            <a:r>
              <a:rPr lang="en-US" sz="1800"/>
              <a:t> - Trials</a:t>
            </a:r>
            <a:endParaRPr/>
          </a:p>
        </p:txBody>
      </p:sp>
      <p:sp>
        <p:nvSpPr>
          <p:cNvPr id="343" name="Google Shape;343;p8"/>
          <p:cNvSpPr txBox="1"/>
          <p:nvPr>
            <p:ph idx="6" type="body"/>
          </p:nvPr>
        </p:nvSpPr>
        <p:spPr>
          <a:xfrm>
            <a:off x="8063529" y="4646176"/>
            <a:ext cx="2692240" cy="878686"/>
          </a:xfrm>
          <a:prstGeom prst="rect">
            <a:avLst/>
          </a:prstGeom>
          <a:noFill/>
          <a:ln>
            <a:noFill/>
          </a:ln>
        </p:spPr>
        <p:txBody>
          <a:bodyPr anchorCtr="0" anchor="ctr" bIns="45700" lIns="91425" spcFirstLastPara="1" rIns="91425" wrap="square" tIns="45700">
            <a:noAutofit/>
          </a:bodyPr>
          <a:lstStyle/>
          <a:p>
            <a:pPr indent="0" lvl="0" marL="0" rtl="0" algn="ctr">
              <a:lnSpc>
                <a:spcPct val="150000"/>
              </a:lnSpc>
              <a:spcBef>
                <a:spcPts val="0"/>
              </a:spcBef>
              <a:spcAft>
                <a:spcPts val="0"/>
              </a:spcAft>
              <a:buSzPts val="1440"/>
              <a:buNone/>
            </a:pPr>
            <a:r>
              <a:rPr lang="en-US" sz="1800"/>
              <a:t>We begin improving the deliverable’s efficiency with small variable based changes. </a:t>
            </a:r>
            <a:endParaRPr/>
          </a:p>
          <a:p>
            <a:pPr indent="0" lvl="0" marL="0" rtl="0" algn="ctr">
              <a:lnSpc>
                <a:spcPct val="150000"/>
              </a:lnSpc>
              <a:spcBef>
                <a:spcPts val="600"/>
              </a:spcBef>
              <a:spcAft>
                <a:spcPts val="0"/>
              </a:spcAft>
              <a:buSzPts val="1440"/>
              <a:buNone/>
            </a:pPr>
            <a:r>
              <a:t/>
            </a:r>
            <a:endParaRPr sz="1800"/>
          </a:p>
        </p:txBody>
      </p:sp>
      <p:cxnSp>
        <p:nvCxnSpPr>
          <p:cNvPr id="344" name="Google Shape;344;p8"/>
          <p:cNvCxnSpPr/>
          <p:nvPr/>
        </p:nvCxnSpPr>
        <p:spPr>
          <a:xfrm>
            <a:off x="2668225" y="2771218"/>
            <a:ext cx="6590075" cy="0"/>
          </a:xfrm>
          <a:prstGeom prst="straightConnector1">
            <a:avLst/>
          </a:prstGeom>
          <a:noFill/>
          <a:ln cap="rnd" cmpd="sng" w="9525">
            <a:solidFill>
              <a:schemeClr val="accent6"/>
            </a:solidFill>
            <a:prstDash val="solid"/>
            <a:round/>
            <a:headEnd len="sm" w="sm" type="none"/>
            <a:tailEnd len="sm" w="sm" type="none"/>
          </a:ln>
        </p:spPr>
      </p:cxnSp>
      <p:sp>
        <p:nvSpPr>
          <p:cNvPr id="345" name="Google Shape;345;p8"/>
          <p:cNvSpPr/>
          <p:nvPr/>
        </p:nvSpPr>
        <p:spPr>
          <a:xfrm>
            <a:off x="1895812" y="2298379"/>
            <a:ext cx="945678" cy="945678"/>
          </a:xfrm>
          <a:prstGeom prst="ellipse">
            <a:avLst/>
          </a:prstGeom>
          <a:solidFill>
            <a:schemeClr val="accent1"/>
          </a:solidFill>
          <a:ln cap="flat" cmpd="sng" w="19050">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pic>
        <p:nvPicPr>
          <p:cNvPr id="346" name="Google Shape;346;p8"/>
          <p:cNvPicPr preferRelativeResize="0"/>
          <p:nvPr/>
        </p:nvPicPr>
        <p:blipFill rotWithShape="1">
          <a:blip r:embed="rId3">
            <a:alphaModFix/>
          </a:blip>
          <a:srcRect b="0" l="0" r="0" t="0"/>
          <a:stretch/>
        </p:blipFill>
        <p:spPr>
          <a:xfrm>
            <a:off x="2069077" y="2471644"/>
            <a:ext cx="599148" cy="599148"/>
          </a:xfrm>
          <a:prstGeom prst="rect">
            <a:avLst/>
          </a:prstGeom>
          <a:noFill/>
          <a:ln>
            <a:noFill/>
          </a:ln>
        </p:spPr>
      </p:pic>
      <p:sp>
        <p:nvSpPr>
          <p:cNvPr id="347" name="Google Shape;347;p8"/>
          <p:cNvSpPr/>
          <p:nvPr/>
        </p:nvSpPr>
        <p:spPr>
          <a:xfrm>
            <a:off x="5444821" y="2298379"/>
            <a:ext cx="945678" cy="945678"/>
          </a:xfrm>
          <a:prstGeom prst="ellipse">
            <a:avLst/>
          </a:prstGeom>
          <a:solidFill>
            <a:schemeClr val="accent1"/>
          </a:solidFill>
          <a:ln cap="flat" cmpd="sng" w="19050">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pic>
        <p:nvPicPr>
          <p:cNvPr id="348" name="Google Shape;348;p8"/>
          <p:cNvPicPr preferRelativeResize="0"/>
          <p:nvPr/>
        </p:nvPicPr>
        <p:blipFill rotWithShape="1">
          <a:blip r:embed="rId4">
            <a:alphaModFix/>
          </a:blip>
          <a:srcRect b="0" l="0" r="0" t="0"/>
          <a:stretch/>
        </p:blipFill>
        <p:spPr>
          <a:xfrm>
            <a:off x="5618086" y="2471644"/>
            <a:ext cx="599148" cy="599148"/>
          </a:xfrm>
          <a:prstGeom prst="rect">
            <a:avLst/>
          </a:prstGeom>
          <a:noFill/>
          <a:ln>
            <a:noFill/>
          </a:ln>
        </p:spPr>
      </p:pic>
      <p:sp>
        <p:nvSpPr>
          <p:cNvPr id="349" name="Google Shape;349;p8"/>
          <p:cNvSpPr/>
          <p:nvPr/>
        </p:nvSpPr>
        <p:spPr>
          <a:xfrm>
            <a:off x="8936810" y="2298379"/>
            <a:ext cx="945678" cy="945678"/>
          </a:xfrm>
          <a:prstGeom prst="ellipse">
            <a:avLst/>
          </a:prstGeom>
          <a:solidFill>
            <a:schemeClr val="accent1"/>
          </a:solidFill>
          <a:ln cap="flat" cmpd="sng" w="19050">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pic>
        <p:nvPicPr>
          <p:cNvPr id="350" name="Google Shape;350;p8"/>
          <p:cNvPicPr preferRelativeResize="0"/>
          <p:nvPr/>
        </p:nvPicPr>
        <p:blipFill rotWithShape="1">
          <a:blip r:embed="rId5">
            <a:alphaModFix/>
          </a:blip>
          <a:srcRect b="0" l="0" r="0" t="0"/>
          <a:stretch/>
        </p:blipFill>
        <p:spPr>
          <a:xfrm>
            <a:off x="9110075" y="2471644"/>
            <a:ext cx="599148" cy="599148"/>
          </a:xfrm>
          <a:prstGeom prst="rect">
            <a:avLst/>
          </a:prstGeom>
          <a:noFill/>
          <a:ln>
            <a:noFill/>
          </a:ln>
        </p:spPr>
      </p:pic>
      <p:sp>
        <p:nvSpPr>
          <p:cNvPr id="351" name="Google Shape;351;p8"/>
          <p:cNvSpPr txBox="1"/>
          <p:nvPr/>
        </p:nvSpPr>
        <p:spPr>
          <a:xfrm>
            <a:off x="8397862" y="297122"/>
            <a:ext cx="2863969" cy="1701684"/>
          </a:xfrm>
          <a:prstGeom prst="rect">
            <a:avLst/>
          </a:prstGeom>
          <a:gradFill>
            <a:gsLst>
              <a:gs pos="0">
                <a:srgbClr val="2B5E8E"/>
              </a:gs>
              <a:gs pos="100000">
                <a:srgbClr val="032752"/>
              </a:gs>
            </a:gsLst>
            <a:lin ang="5400000" scaled="0"/>
          </a:gradFill>
          <a:ln cap="flat" cmpd="sng" w="76200">
            <a:solidFill>
              <a:schemeClr val="lt1"/>
            </a:solidFill>
            <a:prstDash val="solid"/>
            <a:round/>
            <a:headEnd len="sm" w="sm" type="none"/>
            <a:tailEnd len="sm" w="sm" type="none"/>
          </a:ln>
          <a:effectLst>
            <a:outerShdw blurRad="50800" rotWithShape="0" dir="5400000" dist="38100">
              <a:srgbClr val="000000">
                <a:alpha val="45882"/>
              </a:srgbClr>
            </a:outerShdw>
          </a:effectLst>
        </p:spPr>
        <p:txBody>
          <a:bodyPr anchorCtr="0" anchor="t" bIns="45700" lIns="91425" spcFirstLastPara="1" rIns="91425" wrap="square" tIns="45700">
            <a:spAutoFit/>
          </a:bodyPr>
          <a:lstStyle/>
          <a:p>
            <a:pPr indent="0" lvl="0" marL="0" marR="0" rtl="0" algn="ctr">
              <a:lnSpc>
                <a:spcPct val="150000"/>
              </a:lnSpc>
              <a:spcBef>
                <a:spcPts val="0"/>
              </a:spcBef>
              <a:spcAft>
                <a:spcPts val="0"/>
              </a:spcAft>
              <a:buNone/>
            </a:pPr>
            <a:r>
              <a:rPr b="1" lang="en-US" sz="1800">
                <a:solidFill>
                  <a:schemeClr val="lt1"/>
                </a:solidFill>
                <a:latin typeface="Century Gothic"/>
                <a:ea typeface="Century Gothic"/>
                <a:cs typeface="Century Gothic"/>
                <a:sym typeface="Century Gothic"/>
              </a:rPr>
              <a:t>Trial Examples</a:t>
            </a:r>
            <a:r>
              <a:rPr lang="en-US" sz="1800">
                <a:solidFill>
                  <a:schemeClr val="lt1"/>
                </a:solidFill>
                <a:latin typeface="Century Gothic"/>
                <a:ea typeface="Century Gothic"/>
                <a:cs typeface="Century Gothic"/>
                <a:sym typeface="Century Gothic"/>
              </a:rPr>
              <a:t>: </a:t>
            </a:r>
            <a:endParaRPr/>
          </a:p>
          <a:p>
            <a:pPr indent="0" lvl="0" marL="0" marR="0" rtl="0" algn="ctr">
              <a:lnSpc>
                <a:spcPct val="150000"/>
              </a:lnSpc>
              <a:spcBef>
                <a:spcPts val="0"/>
              </a:spcBef>
              <a:spcAft>
                <a:spcPts val="0"/>
              </a:spcAft>
              <a:buNone/>
            </a:pPr>
            <a:r>
              <a:rPr lang="en-US" sz="1800">
                <a:solidFill>
                  <a:schemeClr val="lt1"/>
                </a:solidFill>
                <a:latin typeface="Century Gothic"/>
                <a:ea typeface="Century Gothic"/>
                <a:cs typeface="Century Gothic"/>
                <a:sym typeface="Century Gothic"/>
              </a:rPr>
              <a:t>- Camera Tilt</a:t>
            </a:r>
            <a:endParaRPr/>
          </a:p>
          <a:p>
            <a:pPr indent="0" lvl="0" marL="0" marR="0" rtl="0" algn="ctr">
              <a:lnSpc>
                <a:spcPct val="150000"/>
              </a:lnSpc>
              <a:spcBef>
                <a:spcPts val="0"/>
              </a:spcBef>
              <a:spcAft>
                <a:spcPts val="0"/>
              </a:spcAft>
              <a:buNone/>
            </a:pPr>
            <a:r>
              <a:rPr lang="en-US" sz="1800">
                <a:solidFill>
                  <a:schemeClr val="lt1"/>
                </a:solidFill>
                <a:latin typeface="Century Gothic"/>
                <a:ea typeface="Century Gothic"/>
                <a:cs typeface="Century Gothic"/>
                <a:sym typeface="Century Gothic"/>
              </a:rPr>
              <a:t>- Drone Speeds</a:t>
            </a:r>
            <a:endParaRPr/>
          </a:p>
          <a:p>
            <a:pPr indent="0" lvl="0" marL="0" marR="0" rtl="0" algn="ctr">
              <a:lnSpc>
                <a:spcPct val="150000"/>
              </a:lnSpc>
              <a:spcBef>
                <a:spcPts val="0"/>
              </a:spcBef>
              <a:spcAft>
                <a:spcPts val="0"/>
              </a:spcAft>
              <a:buNone/>
            </a:pPr>
            <a:r>
              <a:rPr lang="en-US" sz="1800">
                <a:solidFill>
                  <a:schemeClr val="lt1"/>
                </a:solidFill>
                <a:latin typeface="Century Gothic"/>
                <a:ea typeface="Century Gothic"/>
                <a:cs typeface="Century Gothic"/>
                <a:sym typeface="Century Gothic"/>
              </a:rPr>
              <a:t>- Drone Count</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9"/>
          <p:cNvSpPr txBox="1"/>
          <p:nvPr>
            <p:ph type="title"/>
          </p:nvPr>
        </p:nvSpPr>
        <p:spPr>
          <a:xfrm>
            <a:off x="928543" y="511718"/>
            <a:ext cx="4989629" cy="1556074"/>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accent6"/>
              </a:buClr>
              <a:buSzPts val="4800"/>
              <a:buFont typeface="Century Gothic"/>
              <a:buNone/>
            </a:pPr>
            <a:r>
              <a:rPr b="1" lang="en-US"/>
              <a:t>GAZEBO</a:t>
            </a:r>
            <a:br>
              <a:rPr b="1" lang="en-US"/>
            </a:br>
            <a:r>
              <a:rPr lang="en-US" sz="2800"/>
              <a:t>VOCABULARY</a:t>
            </a:r>
            <a:endParaRPr b="1"/>
          </a:p>
        </p:txBody>
      </p:sp>
      <p:pic>
        <p:nvPicPr>
          <p:cNvPr id="357" name="Google Shape;357;p9"/>
          <p:cNvPicPr preferRelativeResize="0"/>
          <p:nvPr/>
        </p:nvPicPr>
        <p:blipFill rotWithShape="1">
          <a:blip r:embed="rId3">
            <a:alphaModFix/>
          </a:blip>
          <a:srcRect b="0" l="3506" r="0" t="0"/>
          <a:stretch/>
        </p:blipFill>
        <p:spPr>
          <a:xfrm>
            <a:off x="5327596" y="1774807"/>
            <a:ext cx="5434355" cy="3167879"/>
          </a:xfrm>
          <a:prstGeom prst="rect">
            <a:avLst/>
          </a:prstGeom>
          <a:noFill/>
          <a:ln cap="sq" cmpd="thickThin" w="228600">
            <a:solidFill>
              <a:srgbClr val="000000"/>
            </a:solidFill>
            <a:prstDash val="solid"/>
            <a:miter lim="800000"/>
            <a:headEnd len="sm" w="sm" type="none"/>
            <a:tailEnd len="sm" w="sm" type="none"/>
          </a:ln>
        </p:spPr>
      </p:pic>
      <p:grpSp>
        <p:nvGrpSpPr>
          <p:cNvPr id="358" name="Google Shape;358;p9"/>
          <p:cNvGrpSpPr/>
          <p:nvPr/>
        </p:nvGrpSpPr>
        <p:grpSpPr>
          <a:xfrm>
            <a:off x="928543" y="2582132"/>
            <a:ext cx="4829463" cy="3892725"/>
            <a:chOff x="0" y="106458"/>
            <a:chExt cx="4829463" cy="3892725"/>
          </a:xfrm>
        </p:grpSpPr>
        <p:sp>
          <p:nvSpPr>
            <p:cNvPr id="359" name="Google Shape;359;p9"/>
            <p:cNvSpPr/>
            <p:nvPr/>
          </p:nvSpPr>
          <p:spPr>
            <a:xfrm>
              <a:off x="0" y="327858"/>
              <a:ext cx="4829463" cy="637875"/>
            </a:xfrm>
            <a:prstGeom prst="rect">
              <a:avLst/>
            </a:prstGeom>
            <a:solidFill>
              <a:schemeClr val="lt1">
                <a:alpha val="89803"/>
              </a:schemeClr>
            </a:solidFill>
            <a:ln cap="rnd" cmpd="sng" w="15875">
              <a:solidFill>
                <a:srgbClr val="C6202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9"/>
            <p:cNvSpPr txBox="1"/>
            <p:nvPr/>
          </p:nvSpPr>
          <p:spPr>
            <a:xfrm>
              <a:off x="0" y="327858"/>
              <a:ext cx="4829463" cy="637875"/>
            </a:xfrm>
            <a:prstGeom prst="rect">
              <a:avLst/>
            </a:prstGeom>
            <a:noFill/>
            <a:ln>
              <a:noFill/>
            </a:ln>
          </p:spPr>
          <p:txBody>
            <a:bodyPr anchorCtr="0" anchor="t" bIns="106675" lIns="374800" spcFirstLastPara="1" rIns="374800" wrap="square" tIns="312400">
              <a:noAutofit/>
            </a:bodyPr>
            <a:lstStyle/>
            <a:p>
              <a:pPr indent="-114300" lvl="1" marL="114300" marR="0" rtl="0" algn="l">
                <a:lnSpc>
                  <a:spcPct val="90000"/>
                </a:lnSpc>
                <a:spcBef>
                  <a:spcPts val="0"/>
                </a:spcBef>
                <a:spcAft>
                  <a:spcPts val="0"/>
                </a:spcAft>
                <a:buClr>
                  <a:schemeClr val="lt1"/>
                </a:buClr>
                <a:buSzPts val="1500"/>
                <a:buFont typeface="Century Gothic"/>
                <a:buNone/>
              </a:pPr>
              <a:r>
                <a:rPr b="0" i="0" lang="en-US" sz="1500" u="none" cap="none" strike="noStrike">
                  <a:solidFill>
                    <a:schemeClr val="lt1"/>
                  </a:solidFill>
                  <a:latin typeface="Century Gothic"/>
                  <a:ea typeface="Century Gothic"/>
                  <a:cs typeface="Century Gothic"/>
                  <a:sym typeface="Century Gothic"/>
                </a:rPr>
                <a:t>Spawns and generates Models/Worlds</a:t>
              </a:r>
              <a:endParaRPr/>
            </a:p>
          </p:txBody>
        </p:sp>
        <p:sp>
          <p:nvSpPr>
            <p:cNvPr id="361" name="Google Shape;361;p9"/>
            <p:cNvSpPr/>
            <p:nvPr/>
          </p:nvSpPr>
          <p:spPr>
            <a:xfrm>
              <a:off x="241473" y="106458"/>
              <a:ext cx="3380624" cy="442800"/>
            </a:xfrm>
            <a:prstGeom prst="roundRect">
              <a:avLst>
                <a:gd fmla="val 16667" name="adj"/>
              </a:avLst>
            </a:prstGeom>
            <a:solidFill>
              <a:srgbClr val="C62024"/>
            </a:solidFill>
            <a:ln cap="rnd" cmpd="sng" w="158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9"/>
            <p:cNvSpPr txBox="1"/>
            <p:nvPr/>
          </p:nvSpPr>
          <p:spPr>
            <a:xfrm>
              <a:off x="263089" y="128074"/>
              <a:ext cx="3337392" cy="399568"/>
            </a:xfrm>
            <a:prstGeom prst="rect">
              <a:avLst/>
            </a:prstGeom>
            <a:noFill/>
            <a:ln>
              <a:noFill/>
            </a:ln>
          </p:spPr>
          <p:txBody>
            <a:bodyPr anchorCtr="0" anchor="ctr" bIns="0" lIns="127775" spcFirstLastPara="1" rIns="127775" wrap="square" tIns="0">
              <a:noAutofit/>
            </a:bodyPr>
            <a:lstStyle/>
            <a:p>
              <a:pPr indent="0" lvl="0" marL="0" marR="0" rtl="0" algn="l">
                <a:lnSpc>
                  <a:spcPct val="90000"/>
                </a:lnSpc>
                <a:spcBef>
                  <a:spcPts val="0"/>
                </a:spcBef>
                <a:spcAft>
                  <a:spcPts val="0"/>
                </a:spcAft>
                <a:buClr>
                  <a:schemeClr val="lt1"/>
                </a:buClr>
                <a:buSzPts val="1500"/>
                <a:buFont typeface="Century Gothic"/>
                <a:buNone/>
              </a:pPr>
              <a:r>
                <a:rPr b="1" lang="en-US" sz="1500">
                  <a:solidFill>
                    <a:schemeClr val="lt1"/>
                  </a:solidFill>
                  <a:latin typeface="Century Gothic"/>
                  <a:ea typeface="Century Gothic"/>
                  <a:cs typeface="Century Gothic"/>
                  <a:sym typeface="Century Gothic"/>
                </a:rPr>
                <a:t>.launch file type </a:t>
              </a:r>
              <a:endParaRPr sz="1500">
                <a:solidFill>
                  <a:schemeClr val="lt1"/>
                </a:solidFill>
                <a:latin typeface="Century Gothic"/>
                <a:ea typeface="Century Gothic"/>
                <a:cs typeface="Century Gothic"/>
                <a:sym typeface="Century Gothic"/>
              </a:endParaRPr>
            </a:p>
          </p:txBody>
        </p:sp>
        <p:sp>
          <p:nvSpPr>
            <p:cNvPr id="363" name="Google Shape;363;p9"/>
            <p:cNvSpPr/>
            <p:nvPr/>
          </p:nvSpPr>
          <p:spPr>
            <a:xfrm>
              <a:off x="0" y="1268133"/>
              <a:ext cx="4829463" cy="637875"/>
            </a:xfrm>
            <a:prstGeom prst="rect">
              <a:avLst/>
            </a:prstGeom>
            <a:solidFill>
              <a:schemeClr val="lt1">
                <a:alpha val="89803"/>
              </a:schemeClr>
            </a:solidFill>
            <a:ln cap="rnd" cmpd="sng" w="15875">
              <a:solidFill>
                <a:srgbClr val="C6202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9"/>
            <p:cNvSpPr txBox="1"/>
            <p:nvPr/>
          </p:nvSpPr>
          <p:spPr>
            <a:xfrm>
              <a:off x="0" y="1268133"/>
              <a:ext cx="4829463" cy="637875"/>
            </a:xfrm>
            <a:prstGeom prst="rect">
              <a:avLst/>
            </a:prstGeom>
            <a:noFill/>
            <a:ln>
              <a:noFill/>
            </a:ln>
          </p:spPr>
          <p:txBody>
            <a:bodyPr anchorCtr="0" anchor="t" bIns="106675" lIns="374800" spcFirstLastPara="1" rIns="374800" wrap="square" tIns="312400">
              <a:noAutofit/>
            </a:bodyPr>
            <a:lstStyle/>
            <a:p>
              <a:pPr indent="-114300" lvl="1" marL="114300" marR="0" rtl="0" algn="l">
                <a:lnSpc>
                  <a:spcPct val="90000"/>
                </a:lnSpc>
                <a:spcBef>
                  <a:spcPts val="0"/>
                </a:spcBef>
                <a:spcAft>
                  <a:spcPts val="0"/>
                </a:spcAft>
                <a:buClr>
                  <a:schemeClr val="lt1"/>
                </a:buClr>
                <a:buSzPts val="1500"/>
                <a:buFont typeface="Century Gothic"/>
                <a:buNone/>
              </a:pPr>
              <a:r>
                <a:rPr b="0" i="0" lang="en-US" sz="1500" u="none" cap="none" strike="noStrike">
                  <a:solidFill>
                    <a:schemeClr val="lt1"/>
                  </a:solidFill>
                  <a:latin typeface="Century Gothic"/>
                  <a:ea typeface="Century Gothic"/>
                  <a:cs typeface="Century Gothic"/>
                  <a:sym typeface="Century Gothic"/>
                </a:rPr>
                <a:t>The Simulated Environment</a:t>
              </a:r>
              <a:endParaRPr/>
            </a:p>
          </p:txBody>
        </p:sp>
        <p:sp>
          <p:nvSpPr>
            <p:cNvPr id="365" name="Google Shape;365;p9"/>
            <p:cNvSpPr/>
            <p:nvPr/>
          </p:nvSpPr>
          <p:spPr>
            <a:xfrm>
              <a:off x="241473" y="1046733"/>
              <a:ext cx="3380624" cy="442800"/>
            </a:xfrm>
            <a:prstGeom prst="roundRect">
              <a:avLst>
                <a:gd fmla="val 16667" name="adj"/>
              </a:avLst>
            </a:prstGeom>
            <a:solidFill>
              <a:srgbClr val="C62024"/>
            </a:solidFill>
            <a:ln cap="rnd" cmpd="sng" w="158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9"/>
            <p:cNvSpPr txBox="1"/>
            <p:nvPr/>
          </p:nvSpPr>
          <p:spPr>
            <a:xfrm>
              <a:off x="263089" y="1068349"/>
              <a:ext cx="3337392" cy="399568"/>
            </a:xfrm>
            <a:prstGeom prst="rect">
              <a:avLst/>
            </a:prstGeom>
            <a:noFill/>
            <a:ln>
              <a:noFill/>
            </a:ln>
          </p:spPr>
          <p:txBody>
            <a:bodyPr anchorCtr="0" anchor="ctr" bIns="0" lIns="127775" spcFirstLastPara="1" rIns="127775" wrap="square" tIns="0">
              <a:noAutofit/>
            </a:bodyPr>
            <a:lstStyle/>
            <a:p>
              <a:pPr indent="0" lvl="0" marL="0" marR="0" rtl="0" algn="l">
                <a:lnSpc>
                  <a:spcPct val="90000"/>
                </a:lnSpc>
                <a:spcBef>
                  <a:spcPts val="0"/>
                </a:spcBef>
                <a:spcAft>
                  <a:spcPts val="0"/>
                </a:spcAft>
                <a:buClr>
                  <a:schemeClr val="lt1"/>
                </a:buClr>
                <a:buSzPts val="1500"/>
                <a:buFont typeface="Century Gothic"/>
                <a:buNone/>
              </a:pPr>
              <a:r>
                <a:rPr b="1" lang="en-US" sz="1500">
                  <a:solidFill>
                    <a:schemeClr val="lt1"/>
                  </a:solidFill>
                  <a:latin typeface="Century Gothic"/>
                  <a:ea typeface="Century Gothic"/>
                  <a:cs typeface="Century Gothic"/>
                  <a:sym typeface="Century Gothic"/>
                </a:rPr>
                <a:t>.world file type </a:t>
              </a:r>
              <a:endParaRPr sz="1500">
                <a:solidFill>
                  <a:schemeClr val="lt1"/>
                </a:solidFill>
                <a:latin typeface="Century Gothic"/>
                <a:ea typeface="Century Gothic"/>
                <a:cs typeface="Century Gothic"/>
                <a:sym typeface="Century Gothic"/>
              </a:endParaRPr>
            </a:p>
          </p:txBody>
        </p:sp>
        <p:sp>
          <p:nvSpPr>
            <p:cNvPr id="367" name="Google Shape;367;p9"/>
            <p:cNvSpPr/>
            <p:nvPr/>
          </p:nvSpPr>
          <p:spPr>
            <a:xfrm>
              <a:off x="0" y="2208408"/>
              <a:ext cx="4829463" cy="637875"/>
            </a:xfrm>
            <a:prstGeom prst="rect">
              <a:avLst/>
            </a:prstGeom>
            <a:solidFill>
              <a:schemeClr val="lt1">
                <a:alpha val="89803"/>
              </a:schemeClr>
            </a:solidFill>
            <a:ln cap="rnd" cmpd="sng" w="15875">
              <a:solidFill>
                <a:srgbClr val="C6202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9"/>
            <p:cNvSpPr txBox="1"/>
            <p:nvPr/>
          </p:nvSpPr>
          <p:spPr>
            <a:xfrm>
              <a:off x="0" y="2208408"/>
              <a:ext cx="4829463" cy="637875"/>
            </a:xfrm>
            <a:prstGeom prst="rect">
              <a:avLst/>
            </a:prstGeom>
            <a:noFill/>
            <a:ln>
              <a:noFill/>
            </a:ln>
          </p:spPr>
          <p:txBody>
            <a:bodyPr anchorCtr="0" anchor="t" bIns="106675" lIns="374800" spcFirstLastPara="1" rIns="374800" wrap="square" tIns="312400">
              <a:noAutofit/>
            </a:bodyPr>
            <a:lstStyle/>
            <a:p>
              <a:pPr indent="-114300" lvl="1" marL="114300" marR="0" rtl="0" algn="l">
                <a:lnSpc>
                  <a:spcPct val="90000"/>
                </a:lnSpc>
                <a:spcBef>
                  <a:spcPts val="0"/>
                </a:spcBef>
                <a:spcAft>
                  <a:spcPts val="0"/>
                </a:spcAft>
                <a:buClr>
                  <a:schemeClr val="lt1"/>
                </a:buClr>
                <a:buSzPts val="1500"/>
                <a:buFont typeface="Century Gothic"/>
                <a:buNone/>
              </a:pPr>
              <a:r>
                <a:rPr b="0" i="0" lang="en-US" sz="1500" u="none" cap="none" strike="noStrike">
                  <a:solidFill>
                    <a:schemeClr val="lt1"/>
                  </a:solidFill>
                  <a:latin typeface="Century Gothic"/>
                  <a:ea typeface="Century Gothic"/>
                  <a:cs typeface="Century Gothic"/>
                  <a:sym typeface="Century Gothic"/>
                </a:rPr>
                <a:t>Model files</a:t>
              </a:r>
              <a:endParaRPr/>
            </a:p>
          </p:txBody>
        </p:sp>
        <p:sp>
          <p:nvSpPr>
            <p:cNvPr id="369" name="Google Shape;369;p9"/>
            <p:cNvSpPr/>
            <p:nvPr/>
          </p:nvSpPr>
          <p:spPr>
            <a:xfrm>
              <a:off x="241473" y="1987008"/>
              <a:ext cx="3380624" cy="442800"/>
            </a:xfrm>
            <a:prstGeom prst="roundRect">
              <a:avLst>
                <a:gd fmla="val 16667" name="adj"/>
              </a:avLst>
            </a:prstGeom>
            <a:solidFill>
              <a:srgbClr val="C62024"/>
            </a:solidFill>
            <a:ln cap="rnd" cmpd="sng" w="158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9"/>
            <p:cNvSpPr txBox="1"/>
            <p:nvPr/>
          </p:nvSpPr>
          <p:spPr>
            <a:xfrm>
              <a:off x="263089" y="2008624"/>
              <a:ext cx="3337392" cy="399568"/>
            </a:xfrm>
            <a:prstGeom prst="rect">
              <a:avLst/>
            </a:prstGeom>
            <a:noFill/>
            <a:ln>
              <a:noFill/>
            </a:ln>
          </p:spPr>
          <p:txBody>
            <a:bodyPr anchorCtr="0" anchor="ctr" bIns="0" lIns="127775" spcFirstLastPara="1" rIns="127775" wrap="square" tIns="0">
              <a:noAutofit/>
            </a:bodyPr>
            <a:lstStyle/>
            <a:p>
              <a:pPr indent="0" lvl="0" marL="0" marR="0" rtl="0" algn="l">
                <a:lnSpc>
                  <a:spcPct val="90000"/>
                </a:lnSpc>
                <a:spcBef>
                  <a:spcPts val="0"/>
                </a:spcBef>
                <a:spcAft>
                  <a:spcPts val="0"/>
                </a:spcAft>
                <a:buClr>
                  <a:schemeClr val="lt1"/>
                </a:buClr>
                <a:buSzPts val="1500"/>
                <a:buFont typeface="Century Gothic"/>
                <a:buNone/>
              </a:pPr>
              <a:r>
                <a:rPr b="1" lang="en-US" sz="1500">
                  <a:solidFill>
                    <a:schemeClr val="lt1"/>
                  </a:solidFill>
                  <a:latin typeface="Century Gothic"/>
                  <a:ea typeface="Century Gothic"/>
                  <a:cs typeface="Century Gothic"/>
                  <a:sym typeface="Century Gothic"/>
                </a:rPr>
                <a:t>.urdf/.xacro files types </a:t>
              </a:r>
              <a:endParaRPr sz="1500">
                <a:solidFill>
                  <a:schemeClr val="lt1"/>
                </a:solidFill>
                <a:latin typeface="Century Gothic"/>
                <a:ea typeface="Century Gothic"/>
                <a:cs typeface="Century Gothic"/>
                <a:sym typeface="Century Gothic"/>
              </a:endParaRPr>
            </a:p>
          </p:txBody>
        </p:sp>
        <p:sp>
          <p:nvSpPr>
            <p:cNvPr id="371" name="Google Shape;371;p9"/>
            <p:cNvSpPr/>
            <p:nvPr/>
          </p:nvSpPr>
          <p:spPr>
            <a:xfrm>
              <a:off x="0" y="3148683"/>
              <a:ext cx="4829463" cy="850500"/>
            </a:xfrm>
            <a:prstGeom prst="rect">
              <a:avLst/>
            </a:prstGeom>
            <a:solidFill>
              <a:schemeClr val="lt1">
                <a:alpha val="89803"/>
              </a:schemeClr>
            </a:solidFill>
            <a:ln cap="rnd" cmpd="sng" w="15875">
              <a:solidFill>
                <a:srgbClr val="C6202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9"/>
            <p:cNvSpPr txBox="1"/>
            <p:nvPr/>
          </p:nvSpPr>
          <p:spPr>
            <a:xfrm>
              <a:off x="0" y="3148683"/>
              <a:ext cx="4829463" cy="850500"/>
            </a:xfrm>
            <a:prstGeom prst="rect">
              <a:avLst/>
            </a:prstGeom>
            <a:noFill/>
            <a:ln>
              <a:noFill/>
            </a:ln>
          </p:spPr>
          <p:txBody>
            <a:bodyPr anchorCtr="0" anchor="t" bIns="106675" lIns="374800" spcFirstLastPara="1" rIns="374800" wrap="square" tIns="312400">
              <a:noAutofit/>
            </a:bodyPr>
            <a:lstStyle/>
            <a:p>
              <a:pPr indent="-114300" lvl="1" marL="114300" marR="0" rtl="0" algn="l">
                <a:lnSpc>
                  <a:spcPct val="90000"/>
                </a:lnSpc>
                <a:spcBef>
                  <a:spcPts val="0"/>
                </a:spcBef>
                <a:spcAft>
                  <a:spcPts val="0"/>
                </a:spcAft>
                <a:buClr>
                  <a:schemeClr val="lt1"/>
                </a:buClr>
                <a:buSzPts val="1500"/>
                <a:buFont typeface="Century Gothic"/>
                <a:buNone/>
              </a:pPr>
              <a:r>
                <a:rPr b="0" i="0" lang="en-US" sz="1500" u="none" cap="none" strike="noStrike">
                  <a:solidFill>
                    <a:schemeClr val="lt1"/>
                  </a:solidFill>
                  <a:latin typeface="Century Gothic"/>
                  <a:ea typeface="Century Gothic"/>
                  <a:cs typeface="Century Gothic"/>
                  <a:sym typeface="Century Gothic"/>
                </a:rPr>
                <a:t>A data-stream that is Published/Subscribed to by ROS</a:t>
              </a:r>
              <a:endParaRPr/>
            </a:p>
          </p:txBody>
        </p:sp>
        <p:sp>
          <p:nvSpPr>
            <p:cNvPr id="373" name="Google Shape;373;p9"/>
            <p:cNvSpPr/>
            <p:nvPr/>
          </p:nvSpPr>
          <p:spPr>
            <a:xfrm>
              <a:off x="241473" y="2927283"/>
              <a:ext cx="3380624" cy="442800"/>
            </a:xfrm>
            <a:prstGeom prst="roundRect">
              <a:avLst>
                <a:gd fmla="val 16667" name="adj"/>
              </a:avLst>
            </a:prstGeom>
            <a:solidFill>
              <a:srgbClr val="C62024"/>
            </a:solidFill>
            <a:ln cap="rnd" cmpd="sng" w="158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9"/>
            <p:cNvSpPr txBox="1"/>
            <p:nvPr/>
          </p:nvSpPr>
          <p:spPr>
            <a:xfrm>
              <a:off x="263089" y="2948899"/>
              <a:ext cx="3337392" cy="399568"/>
            </a:xfrm>
            <a:prstGeom prst="rect">
              <a:avLst/>
            </a:prstGeom>
            <a:noFill/>
            <a:ln>
              <a:noFill/>
            </a:ln>
          </p:spPr>
          <p:txBody>
            <a:bodyPr anchorCtr="0" anchor="ctr" bIns="0" lIns="127775" spcFirstLastPara="1" rIns="127775" wrap="square" tIns="0">
              <a:noAutofit/>
            </a:bodyPr>
            <a:lstStyle/>
            <a:p>
              <a:pPr indent="0" lvl="0" marL="0" marR="0" rtl="0" algn="l">
                <a:lnSpc>
                  <a:spcPct val="90000"/>
                </a:lnSpc>
                <a:spcBef>
                  <a:spcPts val="0"/>
                </a:spcBef>
                <a:spcAft>
                  <a:spcPts val="0"/>
                </a:spcAft>
                <a:buClr>
                  <a:schemeClr val="lt1"/>
                </a:buClr>
                <a:buSzPts val="1500"/>
                <a:buFont typeface="Century Gothic"/>
                <a:buNone/>
              </a:pPr>
              <a:r>
                <a:rPr b="1" lang="en-US" sz="1500">
                  <a:solidFill>
                    <a:schemeClr val="lt1"/>
                  </a:solidFill>
                  <a:latin typeface="Century Gothic"/>
                  <a:ea typeface="Century Gothic"/>
                  <a:cs typeface="Century Gothic"/>
                  <a:sym typeface="Century Gothic"/>
                </a:rPr>
                <a:t>rostopic</a:t>
              </a:r>
              <a:endParaRPr b="1" sz="1500">
                <a:solidFill>
                  <a:schemeClr val="lt1"/>
                </a:solidFill>
                <a:latin typeface="Century Gothic"/>
                <a:ea typeface="Century Gothic"/>
                <a:cs typeface="Century Gothic"/>
                <a:sym typeface="Century Gothic"/>
              </a:endParaRPr>
            </a:p>
          </p:txBody>
        </p:sp>
      </p:grpSp>
      <p:sp>
        <p:nvSpPr>
          <p:cNvPr id="375" name="Google Shape;375;p9"/>
          <p:cNvSpPr/>
          <p:nvPr/>
        </p:nvSpPr>
        <p:spPr>
          <a:xfrm rot="851222">
            <a:off x="7895488" y="4982650"/>
            <a:ext cx="466674" cy="1129443"/>
          </a:xfrm>
          <a:prstGeom prst="rtTriangle">
            <a:avLst/>
          </a:prstGeom>
          <a:solidFill>
            <a:schemeClr val="dk1"/>
          </a:solidFill>
          <a:ln cap="rnd" cmpd="sng" w="158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376" name="Google Shape;376;p9"/>
          <p:cNvSpPr/>
          <p:nvPr/>
        </p:nvSpPr>
        <p:spPr>
          <a:xfrm>
            <a:off x="7530388" y="5703898"/>
            <a:ext cx="879922" cy="622257"/>
          </a:xfrm>
          <a:prstGeom prst="ellipse">
            <a:avLst/>
          </a:prstGeom>
          <a:solidFill>
            <a:schemeClr val="dk1"/>
          </a:solidFill>
          <a:ln cap="rnd" cmpd="sng" w="158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Tree>
  </p:cSld>
  <p:clrMapOvr>
    <a:masterClrMapping/>
  </p:clrMapOvr>
</p:sld>
</file>

<file path=ppt/theme/theme1.xml><?xml version="1.0" encoding="utf-8"?>
<a:theme xmlns:a="http://schemas.openxmlformats.org/drawingml/2006/main" xmlns:r="http://schemas.openxmlformats.org/officeDocument/2006/relationships" name="Slice">
  <a:themeElements>
    <a:clrScheme name="Slice">
      <a:dk1>
        <a:srgbClr val="000000"/>
      </a:dk1>
      <a:lt1>
        <a:srgbClr val="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2022-02-05T18:03:12Z</dcterms:created>
  <dc:creator>James Murphy</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